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2BD31-6470-4922-89FF-8A0B958CC674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17479-2B7D-4904-B740-64CEB30B29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7479-2B7D-4904-B740-64CEB30B29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7479-2B7D-4904-B740-64CEB30B29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EEE7-AE3D-4507-906F-CFE3C0FDFFF1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4091-6747-4EAD-8766-236F1E315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whoo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apal083\Local Settings\Temporary Internet Files\Content.IE5\VOJVOWEG\MC9000831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0"/>
            <a:ext cx="7456488" cy="69762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Space Mission 2010/Jupiter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Made by the partnership of </a:t>
            </a:r>
            <a:r>
              <a:rPr lang="en-US" dirty="0" err="1" smtClean="0">
                <a:solidFill>
                  <a:srgbClr val="FFFF00"/>
                </a:solidFill>
              </a:rPr>
              <a:t>Darian</a:t>
            </a:r>
            <a:r>
              <a:rPr lang="en-US" dirty="0" smtClean="0">
                <a:solidFill>
                  <a:srgbClr val="FFFF00"/>
                </a:solidFill>
              </a:rPr>
              <a:t> Palacios and Liana Deng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54 0.04723 C -0.4493 0.04283 -0.41006 0.04376 -0.37083 0.03867 C -0.36388 0.03635 -0.35642 0.03589 -0.34982 0.03218 C -0.34149 0.02755 -0.33385 0.02038 -0.32569 0.01505 C -0.3177 0.0007 -0.31076 0.00325 -0.29982 -0.00439 C -0.28732 -0.01295 -0.2769 -0.03194 -0.2644 -0.04096 C -0.26249 -0.04235 -0.26006 -0.04212 -0.25781 -0.04305 C -0.24357 -0.04907 -0.22829 -0.05462 -0.21597 -0.06666 C -0.21197 -0.07569 -0.21197 -0.07777 -0.20624 -0.08402 C -0.19947 -0.09143 -0.19062 -0.09606 -0.18524 -0.10555 C -0.17933 -0.11596 -0.17604 -0.12707 -0.17083 -0.13772 C -0.17204 -0.15532 -0.17117 -0.16434 -0.18211 -0.1743 C -0.1842 -0.1787 -0.18524 -0.18471 -0.18854 -0.18726 C -0.19774 -0.19513 -0.20711 -0.19768 -0.21753 -0.19999 C -0.23263 -0.19837 -0.25312 -0.20694 -0.26284 -0.19166 C -0.26406 -0.18911 -0.26336 -0.18564 -0.2644 -0.18286 C -0.26562 -0.18032 -0.26753 -0.17846 -0.26909 -0.17638 C -0.27308 -0.1611 -0.27065 -0.16735 -0.27569 -0.15717 C -0.28003 -0.13286 -0.27968 -0.13911 -0.27256 -0.09467 C -0.26718 -0.06272 -0.2302 -0.05647 -0.21267 -0.04953 C -0.19826 -0.04374 -0.18697 -0.03217 -0.17239 -0.028 C -0.13819 -0.0324 -0.17204 -0.02661 -0.13211 -0.03888 C -0.10711 -0.04652 -0.07881 -0.04698 -0.05798 -0.06897 C -0.0559 -0.07407 -0.05433 -0.07962 -0.05138 -0.08402 C -0.05034 -0.08564 -0.04791 -0.08471 -0.04652 -0.0861 C -0.04079 -0.09258 -0.03576 -0.10045 -0.03038 -0.10763 C -0.02656 -0.11272 -0.02152 -0.1155 -0.0177 -0.12059 C -0.00763 -0.13379 -0.00433 -0.15092 0.0033 -0.16573 C 0.00105 -0.17939 -0.00121 -0.19282 -0.00312 -0.20647 C -0.00381 -0.21018 -0.00347 -0.21411 -0.00468 -0.21735 C -0.00815 -0.22476 -0.0151 -0.228 -0.01926 -0.23448 C -0.02378 -0.2412 -0.03072 -0.25717 -0.03871 -0.26249 C -0.04183 -0.26457 -0.04826 -0.26666 -0.04826 -0.26666 C -0.07361 -0.26481 -0.07812 -0.27013 -0.09166 -0.24745 C -0.09374 -0.24027 -0.09479 -0.23332 -0.0967 -0.22592 C -0.09513 -0.20578 -0.09392 -0.18564 -0.09166 -0.16573 C -0.08906 -0.14189 -0.06909 -0.12268 -0.06284 -0.10115 C -0.0592 -0.08911 -0.05763 -0.08518 -0.04826 -0.0817 C -0.02187 -0.08379 0.00469 -0.08309 0.03074 -0.08819 C 0.03525 -0.08911 0.0382 -0.09559 0.04202 -0.09907 C 0.05556 -0.11087 0.06806 -0.11851 0.08386 -0.12268 C 0.09983 -0.13124 0.11737 -0.13518 0.13074 -0.15069 C 0.13959 -0.16041 0.14567 -0.17245 0.15504 -0.18078 C 0.15851 -0.20231 0.1658 -0.2317 0.1599 -0.25393 C 0.15886 -0.25763 0.14063 -0.26041 0.14046 -0.26041 C 0.09949 -0.25416 0.1033 -0.26226 0.0823 -0.23448 C 0.08074 -0.22731 0.07917 -0.22013 0.07761 -0.21295 C 0.07917 -0.19559 0.07692 -0.17221 0.08872 -0.15925 C 0.09185 -0.15578 0.09636 -0.15532 0.10018 -0.15277 C 0.11459 -0.15555 0.12969 -0.15601 0.14376 -0.16133 C 0.14567 -0.16203 0.14133 -0.1655 0.14046 -0.16782 C 0.13837 -0.17268 0.13681 -0.17777 0.13542 -0.18286 C 0.1283 -0.20763 0.11528 -0.22638 0.10817 -0.25161 C 0.09966 -0.28217 0.08785 -0.3067 0.07414 -0.33332 C 0.07014 -0.3412 0.0691 -0.35138 0.06459 -0.35925 C 0.0599 -0.36758 0.05018 -0.37082 0.04358 -0.3743 C 0.02657 -0.38309 0.01164 -0.3942 -0.00624 -0.39999 C -0.04426 -0.39374 -0.06874 -0.38795 -0.09843 -0.35277 C -0.10798 -0.34143 -0.11492 -0.32661 -0.12413 -0.31411 C -0.13263 -0.30207 -0.14461 -0.29212 -0.15138 -0.27754 C -0.15676 -0.26666 -0.1644 -0.24305 -0.1644 -0.24305 C -0.1618 -0.21133 -0.16649 -0.18518 -0.14982 -0.16365 C -0.1335 -0.17082 -0.1467 -0.16365 -0.121 -0.20231 C -0.11076 -0.21735 -0.10156 -0.23379 -0.0901 -0.24745 C -0.07291 -0.26828 -0.05433 -0.28703 -0.03871 -0.30971 C -0.02465 -0.33008 -0.00156 -0.37638 -0.00156 -0.37638 C 0.00348 -0.40416 -0.00902 -0.43055 -0.02083 -0.45161 C -0.02187 -0.45601 -0.02152 -0.46157 -0.02395 -0.46457 C -0.03003 -0.47152 -0.04479 -0.47221 -0.05138 -0.47314 C -0.07916 -0.47198 -0.09305 -0.47499 -0.11614 -0.46666 C -0.13055 -0.46133 -0.14513 -0.45601 -0.15954 -0.44953 C -0.16597 -0.44675 -0.17881 -0.44096 -0.17881 -0.44096 C -0.18263 -0.43657 -0.18611 -0.43194 -0.1901 -0.428 C -0.19426 -0.42407 -0.19913 -0.42175 -0.20312 -0.41735 C -0.21614 -0.403 -0.2302 -0.37661 -0.24027 -0.36133 C -0.24426 -0.35532 -0.2493 -0.35045 -0.25312 -0.3442 C -0.26215 -0.32962 -0.27031 -0.31411 -0.27881 -0.29907 C -0.28819 -0.28286 -0.29288 -0.26226 -0.30138 -0.24536 C -0.30711 -0.2192 -0.30833 -0.19282 -0.30954 -0.16573 C -0.30902 -0.13772 -0.30902 -0.10971 -0.30798 -0.0817 C -0.30711 -0.06157 -0.28732 -0.04629 -0.27881 -0.0324 C -0.27187 -0.02082 -0.26597 -0.00809 -0.25972 0.00418 C -0.25624 0.01089 -0.25433 0.022 -0.24843 0.02362 C -0.23854 0.02593 -0.2427 0.02455 -0.23541 0.02779 C -0.22256 0.02501 -0.20815 0.02732 -0.19652 0.01899 C -0.1559 -0.00925 -0.12447 -0.06272 -0.10468 -0.1162 C -0.10416 -0.11897 -0.10242 -0.12198 -0.10312 -0.12476 C -0.10416 -0.128 -0.10781 -0.1287 -0.10954 -0.13124 C -0.1151 -0.13819 -0.12013 -0.14606 -0.12569 -0.15277 C -0.13194 -0.15971 -0.1394 -0.16434 -0.14513 -0.17221 C -0.17586 -0.21527 -0.15086 -0.19166 -0.17569 -0.23657 C -0.18992 -0.26226 -0.21458 -0.27453 -0.23715 -0.2817 C -0.29045 -0.27522 -0.30642 -0.28726 -0.33854 -0.24536 C -0.3401 -0.24096 -0.34149 -0.23657 -0.3434 -0.2324 C -0.34913 -0.21967 -0.36111 -0.19374 -0.36111 -0.19374 C -0.36458 -0.17777 -0.36597 -0.16272 -0.36753 -0.14629 C -0.36597 -0.12846 -0.36527 -0.11018 -0.36267 -0.09258 C -0.36111 -0.08194 -0.35364 -0.07198 -0.34982 -0.06249 C -0.33211 -0.01967 -0.35225 -0.06527 -0.33854 -0.03448 C -0.3342 -0.01018 -0.3243 0.01112 -0.3177 0.03427 C -0.31614 0.03936 -0.31076 0.04121 -0.30798 0.04515 C -0.29791 0.05834 -0.29548 0.07385 -0.28038 0.07941 C -0.27795 0.0801 -0.2519 0.08357 -0.24999 0.0838 C -0.22986 0.08311 -0.20989 0.08357 -0.1901 0.08172 C -0.18767 0.08149 -0.18611 0.07802 -0.18367 0.07732 C -0.17361 0.07455 -0.16319 0.07478 -0.15312 0.07269 C -0.14322 0.06876 -0.13263 0.06922 -0.12256 0.06668 C -0.10381 0.05394 -0.0769 0.05232 -0.05642 0.04931 C -0.04253 0.04237 -0.02916 0.03728 -0.01926 0.01899 C -0.01388 0.00996 -0.00763 0.00487 8.88889E-6 5.92593E-6 " pathEditMode="relative" ptsTypes="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dapal083\Local Settings\Temporary Internet Files\Content.IE5\GGU3KLJQ\MC9004393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696200" cy="6016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Answer!!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					</a:t>
            </a:r>
          </a:p>
          <a:p>
            <a:pPr>
              <a:buNone/>
            </a:pPr>
            <a:r>
              <a:rPr lang="en-US" sz="9600" dirty="0" smtClean="0"/>
              <a:t>					A!</a:t>
            </a:r>
            <a:endParaRPr lang="en-US" sz="9600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2199 0.02483 0.03402 0.03872 0.04305 C 0.08403 0.07222 0.12413 0.07986 0.17431 0.08611 C 0.17813 0.08657 0.16684 0.08472 0.16302 0.08402 C 0.1566 0.08264 0.15 0.08101 0.14358 0.07963 C 0.05747 0.08796 -0.01666 0.08032 -0.0934 0.12268 C -0.09948 0.13379 -0.10729 0.14328 -0.11285 0.15486 C -0.11684 0.16319 -0.12118 0.19097 -0.12257 0.19791 C -0.1151 0.27245 -0.13246 0.28889 -0.09184 0.3118 C -0.08142 0.31759 -0.07031 0.32037 -0.05955 0.32476 C -0.0066 0.31412 0.00643 0.28935 0.03715 0.22592 C 0.10018 0.09606 0.1415 0.01319 0.17431 -0.12477 C 0.17587 -0.1419 0.17917 -0.1588 0.17917 -0.17616 C 0.17917 -0.22246 0.14861 -0.22338 0.12257 -0.2257 C 0.07327 -0.21621 0.05035 -0.22361 0.01615 -0.18912 C 0.01927 -0.17385 0.01563 -0.18588 0.02587 -0.16991 C 0.06198 -0.11366 0.0592 -0.09584 0.11302 -0.07732 C 0.13663 -0.06922 0.16146 -0.06875 0.18559 -0.06436 C 0.27257 -0.09098 0.29844 -0.0757 0.3533 -0.15047 C 0.36563 -0.16736 0.37361 -0.18912 0.38386 -0.20857 C 0.38768 -0.22732 0.39514 -0.24977 0.38386 -0.26875 C 0.37986 -0.2757 0.37101 -0.27176 0.36459 -0.27315 C 0.3474 -0.27176 0.32934 -0.2757 0.31302 -0.26875 C 0.2967 -0.26181 0.28281 -0.24653 0.26945 -0.23218 C 0.15886 -0.11459 0.18247 -0.15602 0.13872 -0.05579 C 0.13715 -0.04514 0.1342 -0.03449 0.13386 -0.02361 C 0.13247 0.03634 0.16302 0.09051 0.2066 0.09676 C 0.21563 0.09027 0.22674 0.0875 0.23386 0.07754 C 0.23959 0.06944 0.23663 0.05509 0.24045 0.04514 C 0.23455 0.03379 0.22847 0.02222 0.22257 0.01088 C 0.21736 0.00092 0.21007 -0.00695 0.20486 -0.01713 C 0.20347 -0.02986 0.20243 -0.0419 0.19514 -0.05162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2199 0.02483 0.03402 0.03872 0.04305 C 0.08403 0.07222 0.12413 0.07986 0.17431 0.08611 C 0.17813 0.08657 0.16684 0.08472 0.16302 0.08402 C 0.1566 0.08264 0.15 0.08101 0.14358 0.07963 C 0.05747 0.08796 -0.01666 0.08032 -0.0934 0.12268 C -0.09948 0.13379 -0.10729 0.14328 -0.11285 0.15486 C -0.11684 0.16319 -0.12118 0.19097 -0.12257 0.19791 C -0.1151 0.27245 -0.13246 0.28889 -0.09184 0.3118 C -0.08142 0.31759 -0.07031 0.32037 -0.05955 0.32476 C -0.0066 0.31412 0.00643 0.28935 0.03715 0.22592 C 0.10018 0.09606 0.1415 0.01319 0.17431 -0.12477 C 0.17587 -0.1419 0.17917 -0.1588 0.17917 -0.17616 C 0.17917 -0.22246 0.14861 -0.22338 0.12257 -0.2257 C 0.07327 -0.21621 0.05035 -0.22361 0.01615 -0.18912 C 0.01927 -0.17385 0.01563 -0.18588 0.02587 -0.16991 C 0.06198 -0.11366 0.0592 -0.09584 0.11302 -0.07732 C 0.13663 -0.06922 0.16146 -0.06875 0.18559 -0.06436 C 0.27257 -0.09098 0.29844 -0.0757 0.3533 -0.15047 C 0.36563 -0.16736 0.37361 -0.18912 0.38386 -0.20857 C 0.38768 -0.22732 0.39514 -0.24977 0.38386 -0.26875 C 0.37986 -0.2757 0.37101 -0.27176 0.36459 -0.27315 C 0.3474 -0.27176 0.32934 -0.2757 0.31302 -0.26875 C 0.2967 -0.26181 0.28281 -0.24653 0.26945 -0.23218 C 0.15886 -0.11459 0.18247 -0.15602 0.13872 -0.05579 C 0.13715 -0.04514 0.1342 -0.03449 0.13386 -0.02361 C 0.13247 0.03634 0.16302 0.09051 0.2066 0.09676 C 0.21563 0.09027 0.22674 0.0875 0.23386 0.07754 C 0.23959 0.06944 0.23663 0.05509 0.24045 0.04514 C 0.23455 0.03379 0.22847 0.02222 0.22257 0.01088 C 0.21736 0.00092 0.21007 -0.00695 0.20486 -0.01713 C 0.20347 -0.02986 0.20243 -0.0419 0.19514 -0.05162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apal083\Local Settings\Temporary Internet Files\Content.IE5\GGU3KLJQ\MP9003857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2390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 #2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How big is the Great Red Spot?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A. 3,000 miles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B. 4x wider than the Earth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C. as big as Saturn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apal083\Local Settings\Temporary Internet Files\Content.IE5\GGU3KLJQ\MC9004393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543800" cy="6016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Answer!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9600" dirty="0" smtClean="0"/>
              <a:t>B!</a:t>
            </a:r>
            <a:endParaRPr lang="en-US" sz="9600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pal083\Local Settings\Temporary Internet Files\Content.IE5\GGU3KLJQ\MP9003857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76962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 #3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If Jupiter got any hotter what would happen?</a:t>
            </a:r>
          </a:p>
          <a:p>
            <a:r>
              <a:rPr lang="en-US" sz="4000" dirty="0" err="1" smtClean="0">
                <a:solidFill>
                  <a:srgbClr val="FFFF00"/>
                </a:solidFill>
              </a:rPr>
              <a:t>A.be</a:t>
            </a:r>
            <a:r>
              <a:rPr lang="en-US" sz="4000" dirty="0" smtClean="0">
                <a:solidFill>
                  <a:srgbClr val="FFFF00"/>
                </a:solidFill>
              </a:rPr>
              <a:t> second sun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B. blow up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C. Change Colors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apal083\Local Settings\Temporary Internet Files\Content.IE5\GGU3KLJQ\MC9004393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620000" cy="6016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Answer!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			A!</a:t>
            </a:r>
            <a:endParaRPr lang="en-US" sz="9600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1504" y="2967335"/>
            <a:ext cx="788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waTCHING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!!!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C:\Documents and Settings\dapal083\Local Settings\Temporary Internet Files\Content.IE5\KLHVAVGL\MM90023632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407">
            <a:off x="6829000" y="4237926"/>
            <a:ext cx="2133600" cy="1976718"/>
          </a:xfrm>
          <a:prstGeom prst="rect">
            <a:avLst/>
          </a:prstGeom>
          <a:noFill/>
        </p:spPr>
      </p:pic>
      <p:pic>
        <p:nvPicPr>
          <p:cNvPr id="8195" name="Picture 3" descr="C:\Documents and Settings\dapal083\Local Settings\Temporary Internet Files\Content.IE5\CIWB8M46\MC9004349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6708">
            <a:off x="966084" y="3175885"/>
            <a:ext cx="3561960" cy="3561960"/>
          </a:xfrm>
          <a:prstGeom prst="rect">
            <a:avLst/>
          </a:prstGeom>
          <a:noFill/>
        </p:spPr>
      </p:pic>
      <p:pic>
        <p:nvPicPr>
          <p:cNvPr id="8196" name="Picture 4" descr="C:\Documents and Settings\dapal083\Local Settings\Temporary Internet Files\Content.IE5\GGU3KLJQ\MC9004420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4428">
            <a:off x="4267200" y="392018"/>
            <a:ext cx="3597275" cy="25447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pal083\Local Settings\Temporary Internet Files\Content.IE5\VOJVOWEG\MC9000372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9914"/>
            <a:ext cx="6126471" cy="62099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Jupiter’s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 is 88,850 miles in diameter.</a:t>
            </a:r>
          </a:p>
          <a:p>
            <a:r>
              <a:rPr lang="en-US" dirty="0" smtClean="0"/>
              <a:t>Jupiter IS 317X as big as the earth.</a:t>
            </a:r>
          </a:p>
          <a:p>
            <a:r>
              <a:rPr lang="en-US" dirty="0" smtClean="0"/>
              <a:t>It is the biggest planet in the whole  Solar System!</a:t>
            </a:r>
          </a:p>
          <a:p>
            <a:r>
              <a:rPr lang="en-US" dirty="0" smtClean="0"/>
              <a:t>Jupiter has almost invisible rings made of specks of dust.</a:t>
            </a:r>
          </a:p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-0.0051 -0.00191 0 0.02743 -0.0044 C 0.03663 -0.00579 0.04548 -0.00926 0.05486 -0.01088 C 0.07812 -0.02084 0.10243 -0.02385 0.12586 -0.03241 C 0.13888 -0.03727 0.15138 -0.04375 0.16458 -0.04746 C 0.19288 -0.06574 0.22691 -0.07523 0.25798 -0.07963 C 0.26163 -0.08218 0.26631 -0.08218 0.26927 -0.08611 C 0.27152 -0.08912 0.27222 -0.09352 0.27413 -0.09676 C 0.27951 -0.10579 0.28802 -0.12014 0.29513 -0.12685 C 0.29965 -0.13102 0.30486 -0.13403 0.30972 -0.13773 C 0.31527 -0.15 0.32118 -0.16181 0.33055 -0.16991 C 0.33576 -0.17454 0.3467 -0.18287 0.3467 -0.18287 C 0.35555 -0.19885 0.36284 -0.21713 0.37413 -0.2301 C 0.3901 -0.24861 0.40798 -0.26435 0.42586 -0.27963 C 0.43472 -0.28727 0.44079 -0.29213 0.45156 -0.29468 C 0.4585 -0.2963 0.47256 -0.29908 0.47256 -0.29908 C 0.5 -0.29769 0.52743 -0.29769 0.55486 -0.29468 C 0.56041 -0.29398 0.58437 -0.28148 0.58871 -0.27963 C 0.60364 -0.27338 0.61701 -0.26875 0.63055 -0.2581 C 0.64843 -0.24398 0.66875 -0.23195 0.68541 -0.21505 C 0.69843 -0.20185 0.70451 -0.18797 0.721 -0.18079 C 0.73923 -0.14977 0.73854 -0.12709 0.75 -0.09468 C 0.75121 -0.09144 0.75364 -0.08935 0.75486 -0.08611 C 0.75729 -0.07986 0.75937 -0.07338 0.76128 -0.06667 C 0.76631 -0.04885 0.77586 -0.01297 0.77586 -0.01297 C 0.78784 0.07731 0.78975 0.18032 0.75486 0.26227 C 0.74305 0.29028 0.72256 0.32315 0.70642 0.34606 C 0.69322 0.36504 0.65208 0.40949 0.63229 0.41273 C 0.61024 0.4162 0.58819 0.41828 0.56614 0.42153 C 0.54739 0.42083 0.52847 0.42245 0.50972 0.41921 C 0.50329 0.41805 0.46076 0.3919 0.45972 0.3912 C 0.41423 0.35787 0.39357 0.33078 0.34513 0.31828 C 0.32812 0.30578 0.31215 0.29768 0.29357 0.29028 C 0.28645 0.28379 0.27743 0.28194 0.26927 0.27731 C 0.26059 0.26528 0.24843 0.26065 0.23715 0.2537 C 0.21284 0.23842 0.23454 0.2493 0.221 0.24282 C 0.21579 0.23287 0.20833 0.22731 0.20156 0.21921 C 0.19218 0.20787 0.18142 0.19699 0.17256 0.18495 C 0.16597 0.17615 0.16371 0.16574 0.15972 0.15486 C 0.15677 0.11898 0.15121 0.0831 0.1467 0.04722 C 0.14496 0.0331 0.14513 0.01481 0.13541 0.00648 C 0.12465 -0.01297 0.13038 -0.00695 0.121 -0.01505 C 0.11666 -0.03125 0.11093 -0.04144 0.09843 -0.04746 C 0.0901 -0.05857 0.08003 -0.05741 0.06927 -0.0625 C 0.06718 -0.06459 0.06475 -0.06667 0.06284 -0.06898 C 0.05885 -0.07385 0.05156 -0.08403 0.05156 -0.08403 C 0.04791 -0.09398 0.05086 -0.0926 0.04513 -0.0926 " pathEditMode="relative" ptsTypes="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-0.0051 -0.00191 0 0.02743 -0.0044 C 0.03663 -0.00579 0.04548 -0.00926 0.05486 -0.01088 C 0.07812 -0.02084 0.10243 -0.02385 0.12586 -0.03241 C 0.13888 -0.03727 0.15138 -0.04375 0.16458 -0.04746 C 0.19288 -0.06574 0.22691 -0.07523 0.25798 -0.07963 C 0.26163 -0.08218 0.26631 -0.08218 0.26927 -0.08611 C 0.27152 -0.08912 0.27222 -0.09352 0.27413 -0.09676 C 0.27951 -0.10579 0.28802 -0.12014 0.29513 -0.12685 C 0.29965 -0.13102 0.30486 -0.13403 0.30972 -0.13773 C 0.31527 -0.15 0.32118 -0.16181 0.33055 -0.16991 C 0.33576 -0.17454 0.3467 -0.18287 0.3467 -0.18287 C 0.35555 -0.19885 0.36284 -0.21713 0.37413 -0.2301 C 0.3901 -0.24861 0.40798 -0.26435 0.42586 -0.27963 C 0.43472 -0.28727 0.44079 -0.29213 0.45156 -0.29468 C 0.4585 -0.2963 0.47256 -0.29908 0.47256 -0.29908 C 0.5 -0.29769 0.52743 -0.29769 0.55486 -0.29468 C 0.56041 -0.29398 0.58437 -0.28148 0.58871 -0.27963 C 0.60364 -0.27338 0.61701 -0.26875 0.63055 -0.2581 C 0.64843 -0.24398 0.66875 -0.23195 0.68541 -0.21505 C 0.69843 -0.20185 0.70451 -0.18797 0.721 -0.18079 C 0.73923 -0.14977 0.73854 -0.12709 0.75 -0.09468 C 0.75121 -0.09144 0.75364 -0.08935 0.75486 -0.08611 C 0.75729 -0.07986 0.75937 -0.07338 0.76128 -0.06667 C 0.76631 -0.04885 0.77586 -0.01297 0.77586 -0.01297 C 0.78784 0.07731 0.78975 0.18032 0.75486 0.26227 C 0.74305 0.29028 0.72256 0.32315 0.70642 0.34606 C 0.69322 0.36504 0.65208 0.40949 0.63229 0.41273 C 0.61024 0.4162 0.58819 0.41828 0.56614 0.42153 C 0.54739 0.42083 0.52847 0.42245 0.50972 0.41921 C 0.50329 0.41805 0.46076 0.3919 0.45972 0.3912 C 0.41423 0.35787 0.39357 0.33078 0.34513 0.31828 C 0.32812 0.30578 0.31215 0.29768 0.29357 0.29028 C 0.28645 0.28379 0.27743 0.28194 0.26927 0.27731 C 0.26059 0.26528 0.24843 0.26065 0.23715 0.2537 C 0.21284 0.23842 0.23454 0.2493 0.221 0.24282 C 0.21579 0.23287 0.20833 0.22731 0.20156 0.21921 C 0.19218 0.20787 0.18142 0.19699 0.17256 0.18495 C 0.16597 0.17615 0.16371 0.16574 0.15972 0.15486 C 0.15677 0.11898 0.15121 0.0831 0.1467 0.04722 C 0.14496 0.0331 0.14513 0.01481 0.13541 0.00648 C 0.12465 -0.01297 0.13038 -0.00695 0.121 -0.01505 C 0.11666 -0.03125 0.11093 -0.04144 0.09843 -0.04746 C 0.0901 -0.05857 0.08003 -0.05741 0.06927 -0.0625 C 0.06718 -0.06459 0.06475 -0.06667 0.06284 -0.06898 C 0.05885 -0.07385 0.05156 -0.08403 0.05156 -0.08403 C 0.04791 -0.09398 0.05086 -0.0926 0.04513 -0.0926 " pathEditMode="relative" ptsTypes="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-0.0051 -0.00191 0 0.02743 -0.0044 C 0.03663 -0.00579 0.04548 -0.00926 0.05486 -0.01088 C 0.07812 -0.02084 0.10243 -0.02385 0.12586 -0.03241 C 0.13888 -0.03727 0.15138 -0.04375 0.16458 -0.04746 C 0.19288 -0.06574 0.22691 -0.07523 0.25798 -0.07963 C 0.26163 -0.08218 0.26631 -0.08218 0.26927 -0.08611 C 0.27152 -0.08912 0.27222 -0.09352 0.27413 -0.09676 C 0.27951 -0.10579 0.28802 -0.12014 0.29513 -0.12685 C 0.29965 -0.13102 0.30486 -0.13403 0.30972 -0.13773 C 0.31527 -0.15 0.32118 -0.16181 0.33055 -0.16991 C 0.33576 -0.17454 0.3467 -0.18287 0.3467 -0.18287 C 0.35555 -0.19885 0.36284 -0.21713 0.37413 -0.2301 C 0.3901 -0.24861 0.40798 -0.26435 0.42586 -0.27963 C 0.43472 -0.28727 0.44079 -0.29213 0.45156 -0.29468 C 0.4585 -0.2963 0.47256 -0.29908 0.47256 -0.29908 C 0.5 -0.29769 0.52743 -0.29769 0.55486 -0.29468 C 0.56041 -0.29398 0.58437 -0.28148 0.58871 -0.27963 C 0.60364 -0.27338 0.61701 -0.26875 0.63055 -0.2581 C 0.64843 -0.24398 0.66875 -0.23195 0.68541 -0.21505 C 0.69843 -0.20185 0.70451 -0.18797 0.721 -0.18079 C 0.73923 -0.14977 0.73854 -0.12709 0.75 -0.09468 C 0.75121 -0.09144 0.75364 -0.08935 0.75486 -0.08611 C 0.75729 -0.07986 0.75937 -0.07338 0.76128 -0.06667 C 0.76631 -0.04885 0.77586 -0.01297 0.77586 -0.01297 C 0.78784 0.07731 0.78975 0.18032 0.75486 0.26227 C 0.74305 0.29028 0.72256 0.32315 0.70642 0.34606 C 0.69322 0.36504 0.65208 0.40949 0.63229 0.41273 C 0.61024 0.4162 0.58819 0.41828 0.56614 0.42153 C 0.54739 0.42083 0.52847 0.42245 0.50972 0.41921 C 0.50329 0.41805 0.46076 0.3919 0.45972 0.3912 C 0.41423 0.35787 0.39357 0.33078 0.34513 0.31828 C 0.32812 0.30578 0.31215 0.29768 0.29357 0.29028 C 0.28645 0.28379 0.27743 0.28194 0.26927 0.27731 C 0.26059 0.26528 0.24843 0.26065 0.23715 0.2537 C 0.21284 0.23842 0.23454 0.2493 0.221 0.24282 C 0.21579 0.23287 0.20833 0.22731 0.20156 0.21921 C 0.19218 0.20787 0.18142 0.19699 0.17256 0.18495 C 0.16597 0.17615 0.16371 0.16574 0.15972 0.15486 C 0.15677 0.11898 0.15121 0.0831 0.1467 0.04722 C 0.14496 0.0331 0.14513 0.01481 0.13541 0.00648 C 0.12465 -0.01297 0.13038 -0.00695 0.121 -0.01505 C 0.11666 -0.03125 0.11093 -0.04144 0.09843 -0.04746 C 0.0901 -0.05857 0.08003 -0.05741 0.06927 -0.0625 C 0.06718 -0.06459 0.06475 -0.06667 0.06284 -0.06898 C 0.05885 -0.07385 0.05156 -0.08403 0.05156 -0.08403 C 0.04791 -0.09398 0.05086 -0.0926 0.04513 -0.0926 " pathEditMode="relative" ptsTypes="ff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-0.0051 -0.00191 0 0.02743 -0.0044 C 0.03663 -0.00579 0.04548 -0.00926 0.05486 -0.01088 C 0.07812 -0.02084 0.10243 -0.02385 0.12586 -0.03241 C 0.13888 -0.03727 0.15138 -0.04375 0.16458 -0.04746 C 0.19288 -0.06574 0.22691 -0.07523 0.25798 -0.07963 C 0.26163 -0.08218 0.26631 -0.08218 0.26927 -0.08611 C 0.27152 -0.08912 0.27222 -0.09352 0.27413 -0.09676 C 0.27951 -0.10579 0.28802 -0.12014 0.29513 -0.12685 C 0.29965 -0.13102 0.30486 -0.13403 0.30972 -0.13773 C 0.31527 -0.15 0.32118 -0.16181 0.33055 -0.16991 C 0.33576 -0.17454 0.3467 -0.18287 0.3467 -0.18287 C 0.35555 -0.19885 0.36284 -0.21713 0.37413 -0.2301 C 0.3901 -0.24861 0.40798 -0.26435 0.42586 -0.27963 C 0.43472 -0.28727 0.44079 -0.29213 0.45156 -0.29468 C 0.4585 -0.2963 0.47256 -0.29908 0.47256 -0.29908 C 0.5 -0.29769 0.52743 -0.29769 0.55486 -0.29468 C 0.56041 -0.29398 0.58437 -0.28148 0.58871 -0.27963 C 0.60364 -0.27338 0.61701 -0.26875 0.63055 -0.2581 C 0.64843 -0.24398 0.66875 -0.23195 0.68541 -0.21505 C 0.69843 -0.20185 0.70451 -0.18797 0.721 -0.18079 C 0.73923 -0.14977 0.73854 -0.12709 0.75 -0.09468 C 0.75121 -0.09144 0.75364 -0.08935 0.75486 -0.08611 C 0.75729 -0.07986 0.75937 -0.07338 0.76128 -0.06667 C 0.76631 -0.04885 0.77586 -0.01297 0.77586 -0.01297 C 0.78784 0.07731 0.78975 0.18032 0.75486 0.26227 C 0.74305 0.29028 0.72256 0.32315 0.70642 0.34606 C 0.69322 0.36504 0.65208 0.40949 0.63229 0.41273 C 0.61024 0.4162 0.58819 0.41828 0.56614 0.42153 C 0.54739 0.42083 0.52847 0.42245 0.50972 0.41921 C 0.50329 0.41805 0.46076 0.3919 0.45972 0.3912 C 0.41423 0.35787 0.39357 0.33078 0.34513 0.31828 C 0.32812 0.30578 0.31215 0.29768 0.29357 0.29028 C 0.28645 0.28379 0.27743 0.28194 0.26927 0.27731 C 0.26059 0.26528 0.24843 0.26065 0.23715 0.2537 C 0.21284 0.23842 0.23454 0.2493 0.221 0.24282 C 0.21579 0.23287 0.20833 0.22731 0.20156 0.21921 C 0.19218 0.20787 0.18142 0.19699 0.17256 0.18495 C 0.16597 0.17615 0.16371 0.16574 0.15972 0.15486 C 0.15677 0.11898 0.15121 0.0831 0.1467 0.04722 C 0.14496 0.0331 0.14513 0.01481 0.13541 0.00648 C 0.12465 -0.01297 0.13038 -0.00695 0.121 -0.01505 C 0.11666 -0.03125 0.11093 -0.04144 0.09843 -0.04746 C 0.0901 -0.05857 0.08003 -0.05741 0.06927 -0.0625 C 0.06718 -0.06459 0.06475 -0.06667 0.06284 -0.06898 C 0.05885 -0.07385 0.05156 -0.08403 0.05156 -0.08403 C 0.04791 -0.09398 0.05086 -0.0926 0.04513 -0.0926 " pathEditMode="relative" ptsTypes="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apal083\Local Settings\Temporary Internet Files\Content.IE5\VOJVOWEG\MM9002190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304800"/>
            <a:ext cx="7239000" cy="7340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6554762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Jupiter is the fifth planet.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is 484 million miles from the sun on average.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takes twelve years to orbit the sun.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takes six years to fly to Jupiter from Earth.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42 2.96296E-6 C -0.4283 0.00347 -0.42934 0.00926 -0.42413 0.01736 C -0.41406 0.0331 -0.40017 0.06967 -0.38698 0.07523 C -0.37083 0.10879 -0.36562 0.15046 -0.35469 0.18727 C -0.35035 0.20185 -0.34462 0.21551 -0.34028 0.23009 C -0.33281 0.25416 -0.32621 0.27893 -0.31927 0.30324 C -0.31684 0.3118 -0.31128 0.31828 -0.30798 0.32662 C -0.30538 0.33356 -0.30417 0.34143 -0.30156 0.34838 C -0.29201 0.37407 -0.27708 0.38634 -0.25955 0.40231 C -0.2526 0.40856 -0.24861 0.41666 -0.24028 0.41944 C -0.22587 0.4662 -0.25243 0.37893 -0.23385 0.44745 C -0.22361 0.48564 -0.21215 0.52314 -0.20156 0.56111 C -0.19601 0.58102 -0.1908 0.60139 -0.18542 0.62129 C -0.17934 0.64375 -0.17205 0.66551 -0.16597 0.68819 C -0.1651 0.69143 -0.16163 0.70023 -0.15955 0.70324 C -0.14809 0.71828 -0.13055 0.72801 -0.11597 0.7375 C -0.08107 0.7368 -0.04618 0.7375 -0.01128 0.73541 C 0.00052 0.73495 0.04688 0.69514 0.05 0.69259 C 0.05972 0.68472 0.06337 0.68287 0.06945 0.67083 C 0.07309 0.6412 0.07066 0.66967 0.06615 0.61504 C 0.06268 0.57106 0.06788 0.58889 0.05972 0.55046 C 0.04566 0.48518 0.05382 0.52245 0.04358 0.48819 C 0.04149 0.48148 0.03559 0.46898 0.03559 0.46898 C 0.03386 0.43634 0.03177 0.40115 0.02431 0.3699 C 0.01823 0.31736 0.03872 0.25532 0.01615 0.21088 C 0.01511 0.2037 0.01441 0.19629 0.01302 0.18935 C 0.01146 0.18148 0.00816 0.16574 0.00816 0.16574 C 0.0066 0.14305 0.00365 0.12268 -0.00156 0.10115 C -0.00434 0.06967 -0.01528 0.02268 -1.38889E-6 2.96296E-6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pal083\Local Settings\Temporary Internet Files\Content.IE5\4N09BHM2\MC9002503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42188" cy="58485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-262* to -186*F</a:t>
            </a:r>
          </a:p>
          <a:p>
            <a:r>
              <a:rPr lang="en-US" dirty="0" smtClean="0"/>
              <a:t>Powerful storms with a result of lightning from condensation and evaporation</a:t>
            </a:r>
          </a:p>
          <a:p>
            <a:r>
              <a:rPr lang="en-US" dirty="0" smtClean="0"/>
              <a:t>Jupiter’s core is so hot that it gives off more heat than it receives from the sun.</a:t>
            </a:r>
          </a:p>
          <a:p>
            <a:r>
              <a:rPr lang="en-US" dirty="0" smtClean="0"/>
              <a:t>If Jupiter got any hotter it would become our second sun.</a:t>
            </a:r>
          </a:p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apal083\Local Settings\Temporary Internet Files\Content.IE5\CIWB8M46\MP910216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304800"/>
            <a:ext cx="10058400" cy="739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Way thicker that the Earth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Made of Hydrogen and Helium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middle contains fluids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99 0.60439 C -0.33507 0.64027 -0.2934 0.6405 -0.24358 0.64305 C -0.21771 0.64097 -0.19184 0.64097 -0.16615 0.63657 C -0.16302 0.63611 -0.14913 0.61597 -0.14844 0.61504 C -0.1316 0.59398 -0.11458 0.57268 -0.1 0.54838 C -0.09549 0.53009 -0.09323 0.50601 -0.09028 0.48819 C -0.08976 0.47245 -0.08854 0.45671 -0.08872 0.44097 C -0.08958 0.37037 -0.07535 0.36875 -0.10504 0.36134 C -0.11233 0.36412 -0.1217 0.36273 -0.12743 0.3699 C -0.14028 0.38611 -0.15799 0.428 -0.15799 0.428 C -0.16389 0.45162 -0.17066 0.475 -0.1757 0.49907 C -0.17656 0.503 -0.18021 0.52546 -0.17413 0.53125 C -0.17153 0.53379 -0.16771 0.53263 -0.16441 0.53333 C -0.14514 0.52824 -0.12535 0.52546 -0.10643 0.51828 C -0.08802 0.51111 -0.025 0.475 -0.00643 0.4625 C 0.0033 0.45601 0.00625 0.44606 0.01458 0.43888 C 0.02847 0.41226 0.02118 0.42361 0.03559 0.40439 C 0.05069 0.35509 0.04583 0.38101 0.05 0.32708 C 0.04844 0.31203 0.04774 0.29652 0.04514 0.28171 C 0.04323 0.27152 0.03646 0.27175 0.03073 0.26898 C 0.02066 0.26412 0.01232 0.26018 0.00156 0.2581 C -0.01024 0.25949 -0.02222 0.25995 -0.03386 0.2625 C -0.03958 0.26365 -0.03854 0.26782 -0.04028 0.27314 C -0.04115 0.27615 -0.04583 0.28078 -0.04358 0.28171 C -0.03785 0.28425 -0.0316 0.28032 -0.0257 0.27963 C 0.00503 0.26504 0.04167 0.25463 0.06614 0.22384 C 0.07448 0.21342 0.08055 0.20023 0.08871 0.18935 C 0.09375 0.17291 0.09861 0.15648 0.1033 0.13981 C 0.10226 0.12268 0.10417 0.10463 0.1 0.08819 C 0.09792 0.07963 0.08559 0.06898 0.08559 0.06898 C 0.0816 0.05578 0.0776 0.0456 0.07101 0.03449 C 0.06649 0.0162 0.06042 -0.00024 0.0533 -0.01713 C 0.03819 -0.05371 0.02274 -0.08334 -0.00972 -0.09028 C -0.02934 -0.08588 -0.03785 -0.08912 -0.05 -0.07292 C -0.04948 -0.07084 -0.04861 -0.06875 -0.04844 -0.06667 C -0.0474 -0.05093 -0.05 -0.0345 -0.0467 -0.01922 C -0.04566 -0.01482 -0.04028 -0.01644 -0.03698 -0.01505 C -0.02917 -0.01158 -0.0224 -0.00857 -0.01441 -0.00625 C -0.0059 0.00208 -0.01059 4.07407E-6 1.66667E-6 4.07407E-6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dapal083\Local Settings\Temporary Internet Files\Content.IE5\VOJVOWEG\MC9000831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56"/>
            <a:ext cx="8534400" cy="68366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 Facts!!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day on Jupiter is only 10 hours!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Great Red Spot is 4x wider than the Earth. WOW!!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Great Red Spot is a storm cloud that has been raging for over 320 years.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Jupiter’s magnetic field is 20,000x stronger than the Earth’s.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Jupiter has over 60 known moons.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58 0.64722 C -0.40712 0.66365 -0.38976 0.70393 -0.3533 0.72685 C -0.33472 0.73865 -0.23281 0.80879 -0.19045 0.82152 C -0.1665 0.8287 -0.14202 0.83009 -0.11771 0.83449 C -0.06997 0.82662 -0.01979 0.83171 0.02569 0.81065 C 0.09861 0.77685 0.12899 0.67315 0.16441 0.5956 C 0.1868 0.47662 0.20364 0.42685 0.20156 0.30949 C 0.2 0.22731 0.20798 0.18333 0.16927 0.13333 C 0.14444 0.10139 0.10798 0.09977 0.07569 0.09236 C 0.03212 0.09305 -0.01163 0.08796 -0.05504 0.09467 C -0.06754 0.09676 -0.07726 0.11065 -0.08872 0.11828 C -0.1165 0.1368 -0.1382 0.15717 -0.16129 0.18495 C -0.15816 0.21365 -0.16163 0.24537 -0.15174 0.27106 C -0.15052 0.2743 -0.06545 0.4324 -0.03889 0.46666 C -0.02813 0.48009 -0.01615 0.4919 -0.0033 0.50115 C 0.00937 0.51018 0.02361 0.51389 0.03698 0.52037 C 0.05052 0.51319 0.06545 0.50972 0.07743 0.49884 C 0.09965 0.47893 0.15746 0.37824 0.16441 0.36551 C 0.20694 0.28703 0.20121 0.30277 0.21614 0.24953 C 0.20642 0.20578 0.20208 0.15902 0.18698 0.11828 C 0.17517 0.0868 0.1243 0.07477 0.10156 0.07315 C 0.06232 0.0875 0.02014 0.09166 -0.01615 0.1162 C -0.04115 0.1331 -0.09636 0.23912 -0.10972 0.27523 C -0.12014 0.33634 -0.10382 0.36319 -0.08386 0.41065 C -0.06406 0.45787 -0.05781 0.49815 -0.02101 0.52893 C 0.00399 0.55 0.0408 0.55231 0.06927 0.55694 C 0.09028 0.54768 0.11319 0.54421 0.13229 0.52893 C 0.14427 0.51921 0.16059 0.45764 0.16441 0.44514 C 0.17222 0.39027 0.16649 0.34282 0.13871 0.29884 C 0.13489 0.29282 0.12847 0.2912 0.12413 0.28611 C 0.11962 0.28102 0.11788 0.27199 0.11284 0.26875 C 0.10538 0.26435 0.0967 0.26597 0.08871 0.26458 C 0.05486 0.27176 0.01944 0.27152 -0.01302 0.28611 C -0.04896 0.30231 -0.18906 0.41435 -0.21459 0.44305 C -0.23941 0.47083 -0.25643 0.50902 -0.27743 0.5419 C -0.279 0.56412 -0.28455 0.58634 -0.28229 0.60856 C -0.28125 0.61921 -0.27431 0.62824 -0.26771 0.63449 C -0.24913 0.65162 -0.22952 0.66736 -0.20816 0.67731 C -0.17049 0.69514 -0.09931 0.70625 -0.05816 0.71389 C -0.02379 0.71041 0.01128 0.71227 0.04514 0.70324 C 0.0526 0.70115 0.06128 0.68171 0.06128 0.68171 C 0.071 0.62847 0.07482 0.61551 0.05486 0.53125 C 0.05034 0.5118 0.03489 0.5 0.02257 0.48819 C -0.00747 0.45972 -0.04323 0.44745 -0.07761 0.43217 C -0.18681 0.43796 -0.19288 0.41666 -0.27743 0.48611 C -0.28906 0.4956 -0.2967 0.5118 -0.30643 0.52477 C -0.30695 0.53055 -0.30972 0.53657 -0.30816 0.5419 C -0.30712 0.5456 -0.30278 0.54514 -0.3 0.54629 C -0.29045 0.55023 -0.28073 0.55347 -0.27101 0.55694 C -0.2408 0.57916 -0.22257 0.58727 -0.18872 0.59352 C -0.154 0.53449 -0.13559 0.46967 -0.11771 0.3956 C -0.10486 0.34259 -0.08681 0.29143 -0.07917 0.23657 C -0.07882 0.23472 -0.07379 0.19398 -0.07118 0.18495 C -0.05347 0.12685 -0.02292 0.07801 -0.01129 0.01713 C -0.00938 0.00671 2.5E-6 0.01065 2.5E-6 2.59259E-6 " pathEditMode="relative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hoto"/>
          <p:cNvSpPr>
            <a:spLocks noEditPoints="1" noChangeArrowheads="1"/>
          </p:cNvSpPr>
          <p:nvPr/>
        </p:nvSpPr>
        <p:spPr bwMode="auto">
          <a:xfrm>
            <a:off x="533400" y="457200"/>
            <a:ext cx="7620000" cy="4867275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Destination: Jupiter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 are going to orbit Jupiter.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 are going to take photographs of Jupiter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40741E-7 C 0.00643 0.01365 0.01285 0.02731 0.01928 0.04097 C 0.02518 0.05347 0.04219 0.07176 0.05001 0.08171 C 0.07258 0.11018 0.0981 0.13889 0.12414 0.16111 C 0.14133 0.17615 0.16563 0.20486 0.18716 0.21713 C 0.19601 0.22222 0.20539 0.22245 0.21442 0.22592 C 0.25035 0.23981 0.28681 0.25324 0.32414 0.2581 C 0.35487 0.25439 0.3856 0.25162 0.41598 0.24722 C 0.45122 0.24189 0.479 0.2125 0.50973 0.19351 C 0.52813 0.18217 0.54497 0.17453 0.56268 0.16111 C 0.58351 0.14583 0.60869 0.1412 0.63056 0.12893 C 0.66042 0.11203 0.68143 0.07939 0.70001 0.04514 C 0.69723 0.00717 0.69688 -0.03125 0.69185 -0.06875 C 0.69133 -0.07315 0.68646 -0.07431 0.68386 -0.07732 C 0.67379 -0.08959 0.67379 -0.09329 0.66129 -0.10324 C 0.58351 -0.16482 0.65469 -0.10602 0.59844 -0.1463 C 0.58143 -0.15857 0.5658 -0.17385 0.54671 -0.18056 C 0.52136 -0.18936 0.49358 -0.18681 0.46771 -0.18936 C 0.45539 -0.19051 0.43039 -0.19352 0.43039 -0.19352 C 0.41494 -0.19213 0.39896 -0.19306 0.38386 -0.18936 C 0.37796 -0.18797 0.37292 -0.18218 0.36771 -0.17848 C 0.3441 -0.16181 0.31685 -0.12107 0.30313 -0.09028 C 0.29931 -0.06922 0.29879 -0.04723 0.29671 -0.02593 C 0.29931 0.01273 0.29098 0.03958 0.31129 0.06018 C 0.33056 0.05671 0.35053 0.05648 0.36928 0.04953 C 0.39341 0.04051 0.42396 0.01319 0.44167 -0.01065 C 0.44653 -0.02848 0.43855 -0.04445 0.42726 -0.05371 C 0.40574 -0.07223 0.39098 -0.08635 0.36615 -0.09028 C 0.36025 -0.0875 0.35348 -0.08658 0.34844 -0.08172 C 0.34376 -0.07709 0.33907 -0.05579 0.33716 -0.04954 C 0.32639 -0.0132 0.33143 -0.03565 0.32587 -0.00857 C 0.32778 0.04606 0.3191 0.03055 0.34185 0.04305 C 0.35955 0.03588 0.354 0.04189 0.36129 0.03217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pal083\Local Settings\Temporary Internet Files\Content.IE5\7GOP7X9S\MP9004393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8077200" cy="5392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Now to make sure you were paying attention….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43 0.35024 C -0.38836 0.39005 -0.3342 0.43102 -0.3 0.475 C -0.22534 0.57153 -0.16354 0.64329 -0.06458 0.69005 C -0.01892 0.66852 0.03178 0.66065 0.07257 0.62547 C 0.10261 0.59954 0.11841 0.55186 0.14028 0.51366 C 0.16528 0.46991 0.18681 0.42315 0.21285 0.38033 C 0.32882 0.18774 0.23785 0.37061 0.31459 0.20834 C 0.31997 0.17686 0.32362 0.1301 0.30157 0.10718 C 0.29341 0.09862 0.28316 0.09468 0.27414 0.08797 C 0.22917 0.0544 0.19723 0.02199 0.14671 0.01274 C 0.1073 0.01968 0.11042 0.01574 0.08386 0.04699 C 0.06528 0.09676 0.04115 0.14144 0.02257 0.19121 C 0.02188 0.19977 0.01997 0.20834 0.02101 0.2169 C 0.02605 0.26713 0.03421 0.4125 0.09497 0.42778 C 0.10643 0.43056 0.11771 0.43357 0.12882 0.43635 C 0.14844 0.42338 0.17223 0.41852 0.18716 0.39746 C 0.21372 0.35926 0.21702 0.29283 0.22257 0.24491 C 0.21685 0.12639 0.22882 0.13287 0.19497 0.04908 C 0.18681 0.02894 0.18021 0.00672 0.16771 -0.00879 C 0.15105 -0.02916 0.12448 -0.03726 0.1033 -0.04537 C 0.06181 -0.0368 0.01945 -0.03449 -0.021 -0.01967 C -0.03506 -0.01458 -0.04565 0.00024 -0.05642 0.01274 C -0.0625 0.01968 -0.06666 0.0294 -0.071 0.03843 C -0.07361 0.04375 -0.07743 0.05556 -0.07743 0.05556 C -0.08177 0.12246 -0.08072 0.17385 -0.07413 0.24699 C -0.07274 0.26297 -0.06006 0.32593 -0.05 0.34375 C -0.03003 0.37871 -0.00243 0.39098 0.0257 0.41042 C 0.06112 0.39977 0.09879 0.39723 0.1323 0.37824 C 0.22796 0.32385 0.27396 0.20579 0.31129 0.08565 C 0.31025 0.06644 0.31233 0.0463 0.30799 0.02778 C 0.30313 0.00741 0.27518 -0.02037 0.26285 -0.02824 C 0.25226 -0.03495 0.24046 -0.03796 0.229 -0.0412 C 0.2099 -0.04652 0.17101 -0.05393 0.17101 -0.05393 C 0.03941 -0.04398 -0.10729 0.12408 -0.17899 0.25996 C -0.19652 0.2926 -0.2059 0.33149 -0.21927 0.36737 C -0.2269 0.42037 -0.23732 0.46297 -0.22413 0.51806 C -0.21475 0.55672 -0.14756 0.58102 -0.13541 0.58681 C -0.05677 0.62385 0.01875 0.63658 0.10157 0.64491 C 0.20278 0.6301 0.28334 0.6838 0.31459 0.57176 C 0.31303 0.53172 0.30539 0.49121 0.30973 0.45139 C 0.3106 0.44352 0.32153 0.45718 0.32744 0.45556 C 0.33264 0.45417 0.33594 0.44699 0.34028 0.44283 C 0.34601 0.42153 0.34723 0.40278 0.34844 0.38033 C 0.34115 0.2875 0.34775 0.16436 0.28542 0.09653 C 0.27674 0.08704 0.24827 0.08658 0.23872 0.08565 C 0.18803 0.09352 0.1665 0.09051 0.12257 0.11574 C 0.11303 0.12107 0.10556 0.13056 0.09671 0.13727 C 0.05921 0.16505 0.04375 0.19005 0.00799 0.22778 C -0.00694 0.24329 -0.02361 0.25556 -0.03888 0.27061 C -0.04236 0.28334 -0.04878 0.29584 -0.04843 0.30949 C -0.04687 0.36436 -0.03281 0.425 -0.00972 0.47061 C -0.00138 0.48704 0.01112 0.49885 0.02101 0.51366 C 0.04132 0.54375 0.04879 0.56644 0.07726 0.57616 C 0.09671 0.56899 0.11754 0.5669 0.13542 0.55463 C 0.19879 0.51112 0.21962 0.40857 0.24514 0.32871 C 0.25764 0.20834 0.26667 0.06343 0.2033 -0.03472 C 0.18056 -0.07013 0.15174 -0.09791 0.1257 -0.12939 C 0.11459 -0.14305 0.06598 -0.15301 0.05 -0.15717 C 0.01494 -0.14861 -0.021 -0.14606 -0.05486 -0.13148 C -0.06527 -0.12685 -0.07187 -0.1125 -0.07899 -0.10138 C -0.09774 -0.07222 -0.11458 -0.0412 -0.13229 -0.01111 C -0.17569 0.0625 -0.20399 0.1544 -0.22413 0.24283 C -0.2269 0.28496 -0.23177 0.32315 -0.221 0.36528 C -0.22013 0.36875 -0.18767 0.39237 -0.18402 0.39537 C -0.16944 0.40718 -0.1559 0.42223 -0.14027 0.43195 C -0.09496 0.46019 -0.07968 0.45417 -0.02899 0.45787 C 0.04375 0.44144 0.05643 0.46274 0.09341 0.40186 C 0.10226 0.3875 0.10869 0.37037 0.11615 0.35463 C 0.12535 0.26945 0.07761 0.17153 0.02414 0.12662 C 0.00105 0.12732 -0.02239 0.12408 -0.04513 0.12871 C -0.07708 0.13519 -0.08836 0.15394 -0.10972 0.18241 C -0.15156 0.2382 -0.16458 0.27709 -0.19027 0.34607 C -0.2118 0.47385 -0.20468 0.59815 -0.13229 0.69213 C -0.12239 0.70487 -0.11302 0.72037 -0.1 0.72662 C -0.08003 0.73612 -0.05815 0.7338 -0.03715 0.73727 C 0.00799 0.72871 0.05417 0.72639 0.09844 0.71158 C 0.15921 0.69144 0.18108 0.66112 0.22744 0.61482 C 0.2481 0.55139 0.25747 0.5125 0.24671 0.44051 C 0.24375 0.42061 0.22188 0.39121 0.21285 0.38033 C 0.17223 0.33125 0.15573 0.3132 0.1033 0.30949 C 0.05487 0.32315 0.00452 0.32755 -0.04201 0.35024 C -0.05625 0.35718 -0.06284 0.37963 -0.07256 0.39537 C -0.08541 0.41644 -0.09739 0.43843 -0.10972 0.45996 C -0.11128 0.47639 -0.11371 0.49283 -0.11458 0.50949 C -0.1151 0.52107 -0.11076 0.52153 -0.10642 0.53079 C -0.0967 0.55162 -0.08559 0.58635 -0.06927 0.60186 C -0.03958 0.6301 -0.01805 0.63311 0.01615 0.64491 C 0.03073 0.64283 0.04601 0.64537 0.05955 0.63843 C 0.10296 0.61644 0.13872 0.52593 0.16268 0.47709 C 0.17136 0.4125 0.1783 0.40093 0.15955 0.33079 C 0.15539 0.31459 0.13733 0.30857 0.12726 0.30301 C 0.07136 0.27107 0.03386 0.26112 -0.02899 0.25556 C -0.02968 0.24051 -0.02864 0.22524 -0.03055 0.21042 C -0.03177 0.20047 -0.03697 0.19213 -0.03888 0.18241 C -0.03385 0.11505 -0.03246 0.04954 -0.02899 -0.01759 C -0.0269 -0.05787 -0.01753 -0.09722 -0.00972 -0.13588 C -0.00399 -0.10694 -0.00347 -0.07685 0.00643 -0.04976 C 0.00764 -0.03171 0.01094 -0.01365 0.01459 0.00394 C 0.01407 0.00973 0.01528 0.01667 0.01285 0.0213 C 0.01146 0.02362 0.00764 0.0213 0.00643 0.01899 C 0.00417 0.01551 0.00417 0.01042 0.0033 0.00625 C 0.00261 0.00371 -4.72222E-6 -0.00023 -4.72222E-6 -0.00023 " pathEditMode="relative" ptsTypes="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55 0.36552 C -0.27014 0.34862 -0.3026 0.36181 -0.19514 0.36552 C -0.16979 0.36644 -0.11927 0.36991 -0.11927 0.36991 C -0.07673 0.36853 -0.0342 0.36945 0.00799 0.36552 C 0.02535 0.3639 0.04011 0.34816 0.05643 0.34191 C 0.07361 0.33542 0.0908 0.33056 0.10816 0.32478 C 0.12049 0.31297 0.14097 0.29283 0.1533 0.28589 C 0.16354 0.2801 0.18403 0.26876 0.18403 0.26876 C 0.21823 0.22269 0.23108 0.20973 0.24202 0.14607 C 0.24323 0.1338 0.23976 0.09931 0.24514 0.10927 C 0.27656 0.16853 0.27136 0.29839 0.33559 0.32038 C 0.34636 0.31922 0.36198 0.32246 0.36632 0.30533 C 0.36511 0.29885 0.36511 0.29191 0.36285 0.28589 C 0.36181 0.28265 0.35851 0.28195 0.35643 0.27941 C 0.32031 0.2345 0.33177 0.24121 0.29844 0.21482 C 0.28906 0.20718 0.27986 0.19746 0.26927 0.19329 C 0.2559 0.1882 0.24132 0.18913 0.22743 0.18704 C 0.19219 0.19191 0.07066 0.19028 0.01771 0.23218 C 0.02969 0.23519 0.04167 0.23519 0.0533 0.2301 C 0.03594 0.18427 -0.00243 0.18334 -0.03055 0.15232 C -0.03715 0.14538 -0.04028 0.13427 -0.04653 0.12663 C -0.0566 0.11482 -0.06805 0.1051 -0.07899 0.09445 C -0.09097 0.06644 -0.0941 0.0676 -0.09514 0.03658 C -0.09601 0.00834 -0.09861 0.01297 -0.08854 0.00417 C 0.0224 0.03542 0.11302 0.08704 0.19028 0.20001 C 0.19115 0.21274 0.1967 0.23728 0.18403 0.24283 C 0.14184 0.28079 0.08281 0.27778 0.03386 0.28149 C -0.03073 0.25718 -0.03264 0.23033 -0.06927 0.15232 C -0.08316 0.07478 -0.09201 0.05441 -0.08212 -0.03009 C -0.08125 -0.03981 -0.07465 -0.04722 -0.06927 -0.05393 C -0.05069 -0.07754 -0.02482 -0.09513 3.05556E-6 -0.10323 C 0.01927 -0.10184 0.03941 -0.10601 0.05799 -0.09907 C 0.09983 -0.08356 0.1191 -0.01805 0.13542 0.02778 C 0.13785 0.07964 0.13993 0.09422 0.13073 0.15903 C 0.12795 0.17663 0.11059 0.20186 0.10156 0.21274 C 0.05399 0.27061 0.07899 0.2382 0.01927 0.27941 C -0.11597 0.37246 0.02882 0.28103 -0.05156 0.33103 C -0.09062 0.31968 -0.13229 0.31806 -0.16944 0.29677 C -0.18837 0.28589 -0.2158 0.1713 -0.21771 0.16552 C -0.22031 0.09584 -0.24166 -0.04837 -0.17899 -0.07962 C -0.15851 -0.07615 -0.13732 -0.07684 -0.11753 -0.06897 C -0.09913 -0.06157 -0.08281 -0.04722 -0.06614 -0.03448 C -0.00625 0.01112 0.04132 0.0632 0.08542 0.13334 C 0.08768 0.14028 0.09167 0.14723 0.09202 0.15487 C 0.09306 0.18172 0.08854 0.17547 0.07743 0.18496 C 0.07292 0.1889 0.06945 0.19468 0.06459 0.19746 C 0.05174 0.20556 0.03733 0.20903 0.02431 0.21691 C 0.00486 0.21066 -0.01597 0.2095 -0.03368 0.19746 C -0.03923 0.19399 -0.03993 0.18241 -0.04028 0.17385 C -0.04062 0.14746 -0.03993 0.12038 -0.03524 0.09445 C -0.02673 0.04422 0.00261 0.00024 0.03889 -0.01296 C 0.06441 0.00302 0.07518 0.01482 0.09358 0.0426 C 0.09393 0.04422 0.10052 0.06714 0.1 0.07316 C 0.09844 0.09839 0.08594 0.10024 0.07101 0.10927 C 0.0533 0.12061 0.06406 0.11644 0.05174 0.12038 C 0.04792 0.11968 0.04358 0.12084 0.04045 0.11829 C 0.03698 0.11505 0.03629 0.09468 0.03542 0.09237 C 0.03403 0.08751 0.03125 0.08357 0.02899 0.07941 C 0.02778 0.07061 0.02535 0.06019 0.02899 0.05163 C 0.03004 0.04908 0.03316 0.05001 0.03542 0.04931 C 0.03889 0.04816 0.04202 0.04792 0.04514 0.04723 C 0.05174 0.05001 0.05018 0.047 0.05018 0.05579 L 0.65643 0.62362 L -0.51111 -0.65393 L -0.05955 -0.08819 L 3.05556E-6 6.66667E-6 " pathEditMode="relative" ptsTypes="fffffffffffffffffffffffffffffffffffffffffffffffffffffffffffff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pal083\Local Settings\Temporary Internet Files\Content.IE5\7GOP7X9S\MP9003857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7478713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 #1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How many Jupiter moons are there?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A. more than 60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B. 39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C. None</a:t>
            </a:r>
          </a:p>
          <a:p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01 0.56991 C -0.179 0.57245 -0.16025 0.57454 -0.12101 0.59329 C -0.09115 0.62245 -0.07171 0.62731 -0.03716 0.63403 C -0.01251 0.62847 0.01301 0.62708 0.03697 0.61713 C 0.07135 0.60278 0.10798 0.53634 0.13055 0.50093 C 0.14374 0.43935 0.15294 0.43102 0.13697 0.34838 C 0.1328 0.32662 0.12187 0.30856 0.11284 0.29028 C 0.08419 0.23171 0.04548 0.18171 -0.00643 0.16551 C -0.07952 0.17222 -0.0823 0.14954 -0.09202 0.23657 C -0.09306 0.24583 -0.0941 0.25509 -0.09515 0.26412 C -0.09567 0.27662 -0.09688 0.28866 -0.09688 0.30093 C -0.09688 0.32245 -0.0974 0.34421 -0.09515 0.36551 C -0.08976 0.41644 -0.04289 0.4169 -0.01303 0.42361 C -0.00174 0.42153 0.00989 0.42083 0.021 0.41713 C 0.02326 0.41644 0.02517 0.41366 0.02569 0.41065 C 0.03159 0.37153 0.0335 0.33171 0.03871 0.29236 C 0.02673 0.23866 0.03176 0.17593 -0.01129 0.16111 C -0.05174 0.16343 -0.0672 0.16042 -0.09515 0.19769 C -0.1132 0.31088 0.01006 0.34815 0.0677 0.36111 C 0.0927 0.36667 0.11822 0.3669 0.14357 0.36991 C 0.17308 0.3669 0.20294 0.36736 0.23228 0.36111 C 0.23489 0.36042 0.23558 0.35417 0.23541 0.35046 C 0.23211 0.27778 0.24583 0.18819 0.19826 0.13542 C 0.18628 0.12199 0.1703 0.11667 0.15642 0.10741 C 0.13107 0.1081 0.1052 0.10208 0.08055 0.10972 C 0.0335 0.12454 -0.04272 0.17315 -0.079 0.22153 C -0.09185 0.26759 -0.07362 0.42708 -0.04202 0.46875 C -0.02674 0.48889 -0.03508 0.48426 -0.01945 0.48819 C -0.01459 0.48495 -0.00817 0.48495 -0.00487 0.4794 C -0.00192 0.47431 -0.00348 0.46667 -0.00331 0.46019 C -0.00018 0.31921 -0.00713 0.38194 0.00155 0.31389 C 0.00503 0.24769 0.0111 0.18264 0.00155 0.11597 C -0.00122 0.05463 -5.55556E-6 0.09306 -5.55556E-6 -2.22222E-6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330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Space Mission 2010/Jupiter</vt:lpstr>
      <vt:lpstr>Jupiter’s size</vt:lpstr>
      <vt:lpstr>Location</vt:lpstr>
      <vt:lpstr>Temperature</vt:lpstr>
      <vt:lpstr>Atmosphere</vt:lpstr>
      <vt:lpstr>Fun Facts!!</vt:lpstr>
      <vt:lpstr>Our Mission</vt:lpstr>
      <vt:lpstr>Quiz!</vt:lpstr>
      <vt:lpstr>Question #1</vt:lpstr>
      <vt:lpstr>Answer!!</vt:lpstr>
      <vt:lpstr>Question #2</vt:lpstr>
      <vt:lpstr>Answer!</vt:lpstr>
      <vt:lpstr>Question #3</vt:lpstr>
      <vt:lpstr>Answer!</vt:lpstr>
      <vt:lpstr>Slide 15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Mission 2010/Jupiter</dc:title>
  <dc:creator>Palacios Darian A</dc:creator>
  <cp:lastModifiedBy>Jill Hoppe</cp:lastModifiedBy>
  <cp:revision>12</cp:revision>
  <dcterms:created xsi:type="dcterms:W3CDTF">2010-09-30T20:11:24Z</dcterms:created>
  <dcterms:modified xsi:type="dcterms:W3CDTF">2010-10-06T20:22:13Z</dcterms:modified>
</cp:coreProperties>
</file>