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60"/>
  </p:normalViewPr>
  <p:slideViewPr>
    <p:cSldViewPr>
      <p:cViewPr varScale="1">
        <p:scale>
          <a:sx n="82" d="100"/>
          <a:sy n="82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725D3-1615-4258-BBDC-E427BA6E4396}" type="datetimeFigureOut">
              <a:rPr lang="en-US" smtClean="0"/>
              <a:pPr/>
              <a:t>10/5/2010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680F1-C615-4837-9116-2B584E7285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725D3-1615-4258-BBDC-E427BA6E4396}" type="datetimeFigureOut">
              <a:rPr lang="en-US" smtClean="0"/>
              <a:pPr/>
              <a:t>10/5/2010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680F1-C615-4837-9116-2B584E728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725D3-1615-4258-BBDC-E427BA6E4396}" type="datetimeFigureOut">
              <a:rPr lang="en-US" smtClean="0"/>
              <a:pPr/>
              <a:t>10/5/2010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680F1-C615-4837-9116-2B584E728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725D3-1615-4258-BBDC-E427BA6E4396}" type="datetimeFigureOut">
              <a:rPr lang="en-US" smtClean="0"/>
              <a:pPr/>
              <a:t>10/5/2010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680F1-C615-4837-9116-2B584E728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725D3-1615-4258-BBDC-E427BA6E4396}" type="datetimeFigureOut">
              <a:rPr lang="en-US" smtClean="0"/>
              <a:pPr/>
              <a:t>10/5/2010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680F1-C615-4837-9116-2B584E7285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725D3-1615-4258-BBDC-E427BA6E4396}" type="datetimeFigureOut">
              <a:rPr lang="en-US" smtClean="0"/>
              <a:pPr/>
              <a:t>10/5/2010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680F1-C615-4837-9116-2B584E728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725D3-1615-4258-BBDC-E427BA6E4396}" type="datetimeFigureOut">
              <a:rPr lang="en-US" smtClean="0"/>
              <a:pPr/>
              <a:t>10/5/2010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680F1-C615-4837-9116-2B584E7285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725D3-1615-4258-BBDC-E427BA6E4396}" type="datetimeFigureOut">
              <a:rPr lang="en-US" smtClean="0"/>
              <a:pPr/>
              <a:t>10/5/2010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680F1-C615-4837-9116-2B584E728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725D3-1615-4258-BBDC-E427BA6E4396}" type="datetimeFigureOut">
              <a:rPr lang="en-US" smtClean="0"/>
              <a:pPr/>
              <a:t>10/5/2010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680F1-C615-4837-9116-2B584E728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725D3-1615-4258-BBDC-E427BA6E4396}" type="datetimeFigureOut">
              <a:rPr lang="en-US" smtClean="0"/>
              <a:pPr/>
              <a:t>10/5/2010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680F1-C615-4837-9116-2B584E728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7F725D3-1615-4258-BBDC-E427BA6E4396}" type="datetimeFigureOut">
              <a:rPr lang="en-US" smtClean="0"/>
              <a:pPr/>
              <a:t>10/5/2010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84680F1-C615-4837-9116-2B584E728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F725D3-1615-4258-BBDC-E427BA6E4396}" type="datetimeFigureOut">
              <a:rPr lang="en-US" smtClean="0"/>
              <a:pPr/>
              <a:t>10/5/2010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84680F1-C615-4837-9116-2B584E728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Tm="1000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jpe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hyperlink" Target="http://www.google.com/imgres?imgurl=http://abyss.uoregon.edu/~js/images/Jupiter.gif&amp;imgrefurl=http://abyss.uoregon.edu/~js/ast121/lectures/lec19.html&amp;h=453&amp;w=640&amp;sz=196&amp;tbnid=mTPGA-k7xSRyLM:&amp;tbnh=97&amp;tbnw=137&amp;prev=/images?q=pics+of+jupiter&amp;zoom=1&amp;q=pics+of+jupiter&amp;hl=en&amp;usg=__vFFRinVurT2f8IqFnXFQOF9jmYI=&amp;sa=X&amp;ei=DDWiTPfAMYf0swPH4MGDAQ&amp;ved=0CB0Q9QEwA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ds.jpl.nasa.gov/planets/images/browse/jupiter/jupi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 Jupiter and it’s red eye</a:t>
            </a:r>
          </a:p>
          <a:p>
            <a:pPr algn="ctr">
              <a:buNone/>
            </a:pPr>
            <a:r>
              <a:rPr lang="en-US" sz="4400" dirty="0" smtClean="0"/>
              <a:t>By: Kelli and Jaydah</a:t>
            </a:r>
            <a:endParaRPr lang="en-US" sz="4400" dirty="0"/>
          </a:p>
        </p:txBody>
      </p:sp>
    </p:spTree>
  </p:cSld>
  <p:clrMapOvr>
    <a:masterClrMapping/>
  </p:clrMapOvr>
  <p:transition spd="slow" advTm="30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4.mm.bing.net/images/thumbnail.aspx?q=233811622487&amp;id=9a70e04a03c0232dad50fe018836354b&amp;url=http%3a%2f%2fflyfishchick.com%2fimages%2fISecondThatEmoticon_12047%2fsm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our spacecraft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our destination is Jupiter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 features that make Jupiter unique are: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Location in the solar system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It’s a gas giant(can’t land on Jupiter’s surface because there is no hard surface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Size of planet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 mission will be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unmaned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Tm="30000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14400"/>
          </a:xfrm>
        </p:spPr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pic>
        <p:nvPicPr>
          <p:cNvPr id="23554" name="Picture 2" descr="http://ts2.mm.bing.net/images/thumbnail.aspx?q=257374294649&amp;id=6f730326224eeed816e2d765c9766244&amp;url=http%3a%2f%2fblog.mrmoss.org%2f__oneclick_uploads%2f2009%2f03%2fsmile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0"/>
            <a:ext cx="1524000" cy="1524001"/>
          </a:xfrm>
          <a:prstGeom prst="rect">
            <a:avLst/>
          </a:prstGeom>
          <a:noFill/>
        </p:spPr>
      </p:pic>
      <p:pic>
        <p:nvPicPr>
          <p:cNvPr id="23556" name="Picture 4" descr="http://ts4.mm.bing.net/images/thumbnail.aspx?q=251951784895&amp;id=2cfef2c2ea3b0faf77c701bf7083da13&amp;url=http%3a%2f%2fwww.polyvore.com%2fcgi%2fimg-set%2fBQcDAAAAAwoDanBnAAAABC5vdXQKFkxsZy1kWGVhM2hHdm1kRVZsYVZTWEEAAAA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352800"/>
            <a:ext cx="2971799" cy="2971801"/>
          </a:xfrm>
          <a:prstGeom prst="rect">
            <a:avLst/>
          </a:prstGeom>
          <a:noFill/>
        </p:spPr>
      </p:pic>
      <p:pic>
        <p:nvPicPr>
          <p:cNvPr id="23558" name="Picture 6" descr="http://ts2.mm.bing.net/images/thumbnail.aspx?q=246477758853&amp;id=6cb2cc4f409cf5f90ae3f2df1bf99798&amp;url=http%3a%2f%2fstorage0.dms.mpinteractiv.ro%2fmedia%2f401%2f581%2f7961%2f2462467%2f2%2fsmiley-face-wallpaper-0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1295400"/>
            <a:ext cx="1362075" cy="1524001"/>
          </a:xfrm>
          <a:prstGeom prst="rect">
            <a:avLst/>
          </a:prstGeom>
          <a:noFill/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66" name="Picture 14" descr="http://facebookcraze.com/wp-content/uploads/2009/10/tag-your-friends-on-facebook-pictur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0"/>
            <a:ext cx="3343275" cy="3438525"/>
          </a:xfrm>
          <a:prstGeom prst="rect">
            <a:avLst/>
          </a:prstGeom>
          <a:noFill/>
        </p:spPr>
      </p:pic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69" name="Picture 17" descr="C:\Documents and Settings\jbai530\Local Settings\Temporary Internet Files\Content.IE5\8HYPIC04\MC900423163[1].wmf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3581400"/>
            <a:ext cx="1827886" cy="1827886"/>
          </a:xfrm>
          <a:prstGeom prst="rect">
            <a:avLst/>
          </a:prstGeom>
          <a:noFill/>
        </p:spPr>
      </p:pic>
      <p:pic>
        <p:nvPicPr>
          <p:cNvPr id="23571" name="Picture 19" descr="C:\Documents and Settings\jbai530\Local Settings\Temporary Internet Files\Content.IE5\3VPU60ZC\MC90043440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4038600"/>
            <a:ext cx="1873250" cy="19621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971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Size Of Planet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Elephant" pitchFamily="18" charset="0"/>
              </a:rPr>
              <a:t>Jupiter is the most massive planet in the Solar System. </a:t>
            </a:r>
          </a:p>
          <a:p>
            <a:r>
              <a:rPr lang="en-US" dirty="0" smtClean="0">
                <a:solidFill>
                  <a:srgbClr val="FF0000"/>
                </a:solidFill>
                <a:latin typeface="Elephant" pitchFamily="18" charset="0"/>
              </a:rPr>
              <a:t>The size of  this massive planet is 141,700 km</a:t>
            </a:r>
          </a:p>
          <a:p>
            <a:r>
              <a:rPr lang="en-US" dirty="0" smtClean="0">
                <a:solidFill>
                  <a:srgbClr val="FF0000"/>
                </a:solidFill>
                <a:latin typeface="Elephant" pitchFamily="18" charset="0"/>
              </a:rPr>
              <a:t>It is 318 times bigger than the mass of the Earth. </a:t>
            </a:r>
          </a:p>
          <a:p>
            <a:r>
              <a:rPr lang="en-US" dirty="0" smtClean="0">
                <a:solidFill>
                  <a:srgbClr val="FF0000"/>
                </a:solidFill>
                <a:latin typeface="Elephant" pitchFamily="18" charset="0"/>
              </a:rPr>
              <a:t>In fact, Jupiter is 2.5 times the mass of the rest of the Solar System put together.</a:t>
            </a:r>
          </a:p>
        </p:txBody>
      </p:sp>
    </p:spTree>
  </p:cSld>
  <p:clrMapOvr>
    <a:masterClrMapping/>
  </p:clrMapOvr>
  <p:transition spd="slow" advTm="30000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426" y="-381000"/>
            <a:ext cx="8335574" cy="689712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Location of Jupiter in the Solar System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Jupiter is the fifth planet in our solar system.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It would take 1 ½  years to travel to Jupiter because we  take a break on Mars. 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How much fuel will be required for the trip?  We will need 5,000 gallons of  gasoline.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30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://abyss.uoregon.edu/~js/images/Jupit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60" y="0"/>
            <a:ext cx="909034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059" y="512064"/>
            <a:ext cx="7772400" cy="914400"/>
          </a:xfrm>
        </p:spPr>
        <p:txBody>
          <a:bodyPr/>
          <a:lstStyle/>
          <a:p>
            <a:r>
              <a:rPr lang="en-US" sz="6000" dirty="0" smtClean="0">
                <a:solidFill>
                  <a:schemeClr val="accent4"/>
                </a:solidFill>
              </a:rPr>
              <a:t>Atmosphere</a:t>
            </a:r>
            <a:endParaRPr lang="en-US" sz="60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059" y="1783560"/>
            <a:ext cx="7772400" cy="4572000"/>
          </a:xfrm>
        </p:spPr>
        <p:txBody>
          <a:bodyPr/>
          <a:lstStyle/>
          <a:p>
            <a:r>
              <a:rPr lang="en-US" dirty="0" smtClean="0"/>
              <a:t>Energy zones and cool zones appears as all fragrances as light</a:t>
            </a:r>
          </a:p>
          <a:p>
            <a:r>
              <a:rPr lang="en-US" b="1" dirty="0" smtClean="0"/>
              <a:t>The atmosphere appears as alternating bands of light regions</a:t>
            </a:r>
          </a:p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People believe that the belts represent descending 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46" name="AutoShape 2" descr="data:image/jpg;base64,/9j/4AAQSkZJRgABAQAAAQABAAD/2wBDAAkGBwgHBgkIBwgKCgkLDRYPDQwMDRsUFRAWIB0iIiAdHx8kKDQsJCYxJx8fLT0tMTU3Ojo6Iys/RD84QzQ5Ojf/2wBDAQoKCg0MDRoPDxo3JR8lNzc3Nzc3Nzc3Nzc3Nzc3Nzc3Nzc3Nzc3Nzc3Nzc3Nzc3Nzc3Nzc3Nzc3Nzc3Nzc3Nzf/wAARCABeAIQDASIAAhEBAxEB/8QAHAAAAQUBAQEAAAAAAAAAAAAABQADBAYHAgEI/8QARRAAAgECBQEFBAcECAQHAAAAAQIDBBEABRIhMUEGEyJRYQdxgZEUIzJCobHBFTNz0RYkYmNkksLwFyVDUlNygoOi0vH/xAAaAQEAAwEBAQAAAAAAAAAAAAAEAgMFAQAG/8QAMREAAgIBAwIDBgQHAAAAAAAAAQIAAxEEEkEhMQUToSJRYYHR8BQycbEVM0JSkcHh/9oADAMBAAIRAxEAPwC+9ue1Q7JZXFXNSGr7yYRaO80WupN72Pl+OKXH7Z6c6xLk7xsFJVfpGrUb2tsm3U39MEvbbTzVXZ2hgpomkmatFkXm/dufy3+GMSSqQFX7slU3spG+9gfl+eKAOnQRSKrHDNiar/xsi2IyGQ3/AMUP/pjp/bVDcacjmKmw1GqA3/y4yNZ7qqoLMAd79d7fIE4tfZ3szU5rS/SVRIiCO6R/vqDte3HJx5yEGSJ4LV0y/p99pomX+05ayAzTZSaaO/hLVNy3rYJxiS3tEpwLmibfj6y34lcVGfsjWfQI4YpU7+xaYM2kA2uALDqdr4dq+x9VIKUU9TG4ChJmdbaTtdlFt9r8+Xyz31QzjOIyuijHtNmWc+0Oj3LUbqBzqcbDp09Mdjt3QMyqIwrNuAzkf6cUmTsbmZV9M9O0j2OkvbTa/W29hb33PkMS/wCiE9pg9QgfZUCgi6i248uu3piP4peGnWp0465lxHbSlJNkhuBuPpAB/LHZ7XQrHq+jqADY/XqQD5XtjOJeylaJSxKSHUDYsNxfjf0t8sNw9nMwWYaKSpcBw5CQkgj8uuJi0sPZaR8ir+6aa3axU/eUgUX5acAX+WOKrte8ERdcsd9PQTjf8MZ++TZm1Q09XTTSDvEZkmjuNiQBvvbxAf72Oxz1Z2kod9It3bq1vS2q+Oi2xSOmZTbQuMq06qva1HSSFKnIahCAG2qVYWPG4FuhxwfbDTJEJTkk/dsxRWFQu5Fulr8EdMDs87PQZpSlu4mjm+6/ctyeAdjjNqzKK2hqClVTzQIrae+kjZU6b3tx7sOrKWDpBbmBwZrre2PLxBFL+y52kYsGi77xIB1J02334PTfBTs77SqfO84ostXKpoDWXKSmdWAABO4Av904wkwg1HcR1CSRvJoWUXsd7agD0364uHs8o1ovaDlcSsHvrNyN1+rbE2QCTAYjdxN1rwO9W7D7P6nCx5XAd6u/3fTzOFg2ZOUv24lf6P5eZQWQVykqDbUAj3APrxjIM+moK2ugGU0rQqwCNtoDNq224+ONf9uEYm7P0Md21tWDu0Vb6yVIt6bE7+mM2Ts9SZYtP+00mq5507xYIpBHGLE3DSHckWNwoHod8JrGQMSh2G7Eg5TllVmVVHBMqslDdGVVB3vxcbHfri5iLNIYCzLVJAu3VQN+m/8AvbAqizWXLZomp6ekpaIMO+hgitqTYEF2uzGxPXFozOuWgbVUoHRiY7AbyWvvq6bgEHfhecG1iEbdx6H3R2gyxbYoLcZkBqYoivVZkULqW0xFnbYXPJC9R1/HDFRmhy4vDFFmdQYzZpPpIjT0IGkmxHr+uBOZ5x9KmYImmAE92ha+1gNzYEnwg/oMMz1AaKlqJV1CRTFtY+JTbkg28JTjEdLRU7lWGRxGa9bq6FsPQ89oci7UsmoyLOq9THUCYj+0QVAP+YYlVefSxLE0UUU0MkYKT6rhyAAx8QOkg3upta424OK/9GqJKFnipXkjUALqBINrWG5G3w6+uGcqUiU5dI7E1KM+h00iOVblSOb3AKk/2vTCbtFQVJQYMy6Lz5g8zqJZcozyeseaKUiMBRKvdMRazAHr5M3lhNmMszPaJZ23Fi0kinj72i3w9D64ZyzJZaepP9YTWY3UKvJJUgW+JBwSjCNGtqh5ddxqMYTgjpqO246jnjGUcNXvXqBJ67al2BzIlLUPLZXppEchgriNkUmxKgXN73/XATMpVzKI08KaWeQOS+km1+Bxbf16YtBVVNO8USlxKVV21MIz4bGwIHBvuDfFby+i7xomsxVG0yBW0lDtbxHYnk2PkecJoqxtfmd0tlZrs3cYkSgy+ehnqYX0gTUkw2tv4Cwtba2pR8sH8lmkWjgFGLloxuXexPX7I8+fzxDpqsTVMtNJJOprHWNZYwNSA6hY7cePcC3GIUEsDzRUkIeISyaGdLeEk2uFO/zPx2GLNQ5tULnBiF07oxIXIxn3x/tHT5bUXWtodM5l0CaEKjkWN2G/jANvt88Ag8M9gKNMs7dZZSvGsjtK00NWjMFkiMTWsp9Rv1BBBx1mFGEMsckHeBQF75pFBTjk+Y8Qte3ywU7LNHJ2m7NuGOoTVSqp6KEBA912a3vOJ0uoTZkk9Ya5DnfjAmqZh4ZU+z9gfmcLDeataeOxP7sdPU4WIE9ZHpKl7aquSjyrK5oFVplrLpqBNjoby6/zxU6iVM6yATRL9dHeZAVuQwFpF+Qv/wCgeeLR7bUeTKMtEMgSUVTFPFpJYLtY+eM+7DVc8VZUwMpBBDhX57zre/n192HUnpM7WrsxcP6f25+sYfVK7IxijBN2VRqbz3PpiTm0slVBQVTszB4e7PlrjOk2HS66D8ccZlQmlzGWmp4GNOGVh0LIQCoJ6bED3jHbxv8AsupQ07QrDVrKqEk6FcMpF+u6x47qwrV5HcTW8LtCalPceh+cGheg5wd7OLFNFLHKup4JRNGT0DAq34hMAtQ3vgp2dkZcwfSTZoX1eQ0+Pf8AyjGXSSHn0/iiI+lbH6yzA2UpswPOw452J35t8hiLSQRHMVq5R9XRh6gtbgKvF/UkD44kIpaaKJWUd4yoha9tz1I6Y6MFPKsuWQy94GDNUSgaS7BWKADooYA2O52JA2AZ1wSJ8VvVWG7mA6LNasV9FLPOxSOaPUAbAgML7DB2CcR08iTXLCcw3sAAbsP9A/DEaHKqWIiGeMCS9mZmuPPb7N9uqg8+mHK1QP2uLXIm71beZeNvyY4DpdtisgEZ4syOFZePoZ5HVOIp0IvqqQCSOLx7H/4YGySCPNJXbvVjSqZjoXf7VxsecPQyhzUtrB/rML/C7Afg4xGzWhq6itEkFFUVKWS4ihZvujqML2jyx98SHhTlXb4r+xP1j+UUrVMpYLIzwBXWKNdRfxAW9OfXEpcogEzGVtD6NZ4Ubi9t7HYXv7uPMXSZHmbTAHK6tVZgBqpm8/dgzOtbJmdSslDW/RmdyksVOZARqsD9g8jfrgGqRyvsTbd2L7kYdR2yOPrG5MsWSmkH2FQghnIXax4sd9J38jffm4j9mLJ7R8qgJZPo7OkMYUWeMxMwl1cEsSTa22w3tsUrYnWmcUNKyzvCusaVjMZZb6ySF0qL+K/B8tWw7sjX0s3bLI6Snc1T07zaqwk2a8bEonUoDvc9SbAA72aOuyssHEz9VcttQIbntNQzhj9JT+GOnqcLCzliKlPF/wBMfmcLF57wcqftno58xy/KKSmQNJJVsoB2AuhFz88U3KMizXLqxY6iqpJRIAsQEwDPZhYDXpJFuLA841PtmyrJlTPwKm59wK3xlXaViKuKBTO1REpYGPpICAL+VtLfhhKbiyqOcw7EPvVuMesKZtqdacjSoN1Zm9LG++33wN/TDdJTJXivpU2WSA2I6Mro3+m2A1RmmY5hURPVNB4AQEiiC3vuWKr94nk+7jBjsrLUq9VVTWCBRErAgsZHYG29wToVzb3X5x22l8kie09goRcn8v8AqMxdn6SNC7TtUmMDvhAA4Qm9gbEW2B3J+HFzseWmOlnho6NKUzRWS8gLsxVrXA434917C+GZoRUTIJJYxGkZF2I1MSTcFXI2sTsAeouQcPV+ZCOJKaCRFKBAzb30giwBIuTcBiSBxYC1yc1aX3jdweZo3+JGxThsgg4A5lHbMMxiaJBPFJLp1LpOtlO+23DXHHuxbadTRZ89U4tA9R3jRm4ZQWD2t08JIth+WrlhaR6eFKdJCWZ6aIIrXO9yu5+JwMYxAhmbSwbUWtYnz6YVqNVWrKV+eIWjT3aitwF2gjoTyc57d+JOakpo7d5VTTOL+KNFgBA/tWLH5DDKVEoq6iWSDwORpQRhxpC6d9VxwAd8RQiOzMjHU/UykfDHgp41PezeML1Zm29+CDVIn8tcfrF/w2yxSNRZn4AYxFmNbUzxrFGumENqKggKSONlsMcT5lVrphaJEGm4RiTb4E+vlgfm9ZGoEVJdVH3rny6fPAe5LX5J5viwaiw9c4i6fBaLEAYZx7yfrLLHWzMGBpVe/wD4ahT+uEK2sW4EKIWG31QBwEoauWlfSjBUfZsWKKdiNTShrcawG+PGPNqbeTK7fDNNUceWIA7Q5hXQ0qlpdy1rFb3PXUDycTfZsxPbTLDNRLG0hkKTKpQMO7be3BvgV2skknqBErXEMZkkuwXa9uNr88Dz9MEfZjW1NT2zyeKeTVHEJFQW/u2w0Ftg9ZlDYC2Bj3ADp3m05ybVKfw/1OFhZwQKlBpv9WOnqcLFMslf9p+YR5fHlb1H7p5pEf0Gkb2674qVfRU+ZgVkM4jqXQBpQDJHMBwSBuGtyRqB8gdyY9t1R9FpMmmMcU2iokskqalPgFrj/fTGPU1fVUZtTVMsVzuqvZeflhdTYWAvofzPMrODyD2Mvy5ESNNXWwiICzdykjm1t7agqj3/AJ9S2W1eVofoJjEFNENMSsbg3PiYn/uJA324FrWtjNY89zBKlWqaqSbuz4gXuD7rbfHFnkikejWugtNAw16wOBfe/lijXMzIBmN8Pp3ORcRnjH/ZeZsqEgvT1GlbXsTqBHvG/wCeAlRG6TGJkDqp/d21fEA4A0+cVdG+lCwsL6NdxxfjBaTtOXoEE1DTvM5HdE7qPUjnGU3mkjeSfnNXTaL8Mx2IMH4ARLFASZI42VhurI5U/Ag2/DDqyVK6e7qZioO6yaJNvebf7GOafMkqK2hp51oHikRzK8CsNNrkW8jt5YhRZsz5dU1CKElikQJGD4dLE7ne99sQ3W9u/wCsYtCufy47epxJLgOQJkpFsOSrxnjra4w1JTw7Xp0YW5SrG58xcbefGIYr62ekqKoRxaYiBITe4DbDrvxiZVipy7KqauqFtJK+wRraRbUDffkYkCwIyB9/OSbThOm4g5xj4xkUAqBYUzsP7uaMn88NnIQXDdxXCM/+Qn88SJat5aOSsmdhHHMIRc732NvTa5+GGKitginnhKyMYXKEgix8QFx5+f8A+4kWbPQff+ZBBYo9mwzmTKKTYLHWE23uUBB+ePTBDQxNIwrEjUXuZ1G3uGJkdLUS1j08kHdiJQ7kkEWPA8Pnv8sVjtXWrEWoIGBI/eFT7sX0KbGxxM/V3FOm/JMG1c2X1NU9RM9VJc3CqirYb2FyTi0ey+akbtnQR09GEa8h1vIWb922KzRZFUVVMKgywxqwuqve7b82A4xZPZmskXbrLqSeGNJKYzgkKLk6De5626e/1xrOpC9pkJcrNtXuJsGetpq0/h/qcLHGftarj2v9UOfecLAesT1lR9uCB6TKFMyRXlm8Tmw+wOu/uxjBA2IIIsCbb23x9Y1NFS1iAVlNBOEJ0iaMPb3XxEPZ/JTf/lGXm3+Fj/li5bMDGJEpk5ny1Ho1RtKgZEILKH0lh1F+l+MGuz+djL5poJVDUErEtE3i07/j0v8APH0X/R/IyCf2Nl2/N6SP+WE/ZzI7G+S5bcf4WP8AljzOGGCJEoZm4TJ81iEskMX1u/eILEkjzHu64j1nZNJVApJLKBcB1ta/kRzz5Y1JMjyiEBY8qoUXoFgQW/DHSZTlouUy+kW+xtCo2+WM9tKQco2IynVWVgZPWYvL2cqoVHeU0zAXF08XTEN6DuVcMkyKT4gWsDuPTG7DLMvFz9Cph/7S48fKcsZLPl9KV8jCp/THRTZyYseJnkTD4iY6WelRAsM7KX5vsbixwYkzlHoqeJ6WGVacoUV9RAIFgd9jzjVWyPKDscrordB9HT+WPRkmUqbrldECN7iBB+mOnTZ7yLaxH7r6zITmVDLLLJPlFM7yMXkOpjcm9zvfzOOJqykl1MmT046uQdub+XnjX2yTKGuzZXRH306fywhkuVKthltHY7ECBR+mPLphnv8AvKW1KnsvqZh2ddp2gjeKiiiimdAhdfEVUAgb+nTbrim1K6ZdS1CzFkDM63G53IN+oO3lj6Zk7N5FIrWyfL1LAjUKWO4Pn9nEKHsblK6/qISNIXekp9iOv7vnbr5nDKyla4AgGUsxaYtkmcx9xTUkgqzUIe7hSBVIa+wG/GCfs2qHqvaHTzyAhn70kXBO0ZAv641p+yWUlVH0SnUgWutJBvv/AA8SctyDL8tn7+npafvBw4p4lYX5sVQHFz6gsu0ymvSqjl17mR8/IFZHdeYx5+ZwsSczy2esqFkjkjUKgUhhfqT+uFgsV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09234" y="-427038"/>
            <a:ext cx="12573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48" name="AutoShape 4" descr="data:image/jpg;base64,/9j/4AAQSkZJRgABAQAAAQABAAD/2wBDAAkGBwgHBgkIBwgKCgkLDRYPDQwMDRsUFRAWIB0iIiAdHx8kKDQsJCYxJx8fLT0tMTU3Ojo6Iys/RD84QzQ5Ojf/2wBDAQoKCg0MDRoPDxo3JR8lNzc3Nzc3Nzc3Nzc3Nzc3Nzc3Nzc3Nzc3Nzc3Nzc3Nzc3Nzc3Nzc3Nzc3Nzc3Nzc3Nzf/wAARCABeAIQDASIAAhEBAxEB/8QAHAAAAQUBAQEAAAAAAAAAAAAABQADBAYHAgEI/8QARRAAAgECBQEFBAcECAQHAAAAAQIDBBEABRIhMUEGEyJRYQdxgZEUIzJCobHBFTNz0RYkYmNkksLwFyVDUlNygoOi0vH/xAAaAQEAAwEBAQAAAAAAAAAAAAAEAgMFAQAG/8QAMREAAgIBAwIDBgQHAAAAAAAAAQIAAxEEEkEhMQUToSJRYYHR8BQycbEVM0JSkcHh/9oADAMBAAIRAxEAPwC+9ue1Q7JZXFXNSGr7yYRaO80WupN72Pl+OKXH7Z6c6xLk7xsFJVfpGrUb2tsm3U39MEvbbTzVXZ2hgpomkmatFkXm/dufy3+GMSSqQFX7slU3spG+9gfl+eKAOnQRSKrHDNiar/xsi2IyGQ3/AMUP/pjp/bVDcacjmKmw1GqA3/y4yNZ7qqoLMAd79d7fIE4tfZ3szU5rS/SVRIiCO6R/vqDte3HJx5yEGSJ4LV0y/p99pomX+05ayAzTZSaaO/hLVNy3rYJxiS3tEpwLmibfj6y34lcVGfsjWfQI4YpU7+xaYM2kA2uALDqdr4dq+x9VIKUU9TG4ChJmdbaTtdlFt9r8+Xyz31QzjOIyuijHtNmWc+0Oj3LUbqBzqcbDp09Mdjt3QMyqIwrNuAzkf6cUmTsbmZV9M9O0j2OkvbTa/W29hb33PkMS/wCiE9pg9QgfZUCgi6i248uu3piP4peGnWp0465lxHbSlJNkhuBuPpAB/LHZ7XQrHq+jqADY/XqQD5XtjOJeylaJSxKSHUDYsNxfjf0t8sNw9nMwWYaKSpcBw5CQkgj8uuJi0sPZaR8ir+6aa3axU/eUgUX5acAX+WOKrte8ERdcsd9PQTjf8MZ++TZm1Q09XTTSDvEZkmjuNiQBvvbxAf72Oxz1Z2kod9It3bq1vS2q+Oi2xSOmZTbQuMq06qva1HSSFKnIahCAG2qVYWPG4FuhxwfbDTJEJTkk/dsxRWFQu5Fulr8EdMDs87PQZpSlu4mjm+6/ctyeAdjjNqzKK2hqClVTzQIrae+kjZU6b3tx7sOrKWDpBbmBwZrre2PLxBFL+y52kYsGi77xIB1J02334PTfBTs77SqfO84ostXKpoDWXKSmdWAABO4Av904wkwg1HcR1CSRvJoWUXsd7agD0364uHs8o1ovaDlcSsHvrNyN1+rbE2QCTAYjdxN1rwO9W7D7P6nCx5XAd6u/3fTzOFg2ZOUv24lf6P5eZQWQVykqDbUAj3APrxjIM+moK2ugGU0rQqwCNtoDNq224+ONf9uEYm7P0Md21tWDu0Vb6yVIt6bE7+mM2Ts9SZYtP+00mq5507xYIpBHGLE3DSHckWNwoHod8JrGQMSh2G7Eg5TllVmVVHBMqslDdGVVB3vxcbHfri5iLNIYCzLVJAu3VQN+m/8AvbAqizWXLZomp6ekpaIMO+hgitqTYEF2uzGxPXFozOuWgbVUoHRiY7AbyWvvq6bgEHfhecG1iEbdx6H3R2gyxbYoLcZkBqYoivVZkULqW0xFnbYXPJC9R1/HDFRmhy4vDFFmdQYzZpPpIjT0IGkmxHr+uBOZ5x9KmYImmAE92ha+1gNzYEnwg/oMMz1AaKlqJV1CRTFtY+JTbkg28JTjEdLRU7lWGRxGa9bq6FsPQ89oci7UsmoyLOq9THUCYj+0QVAP+YYlVefSxLE0UUU0MkYKT6rhyAAx8QOkg3upta424OK/9GqJKFnipXkjUALqBINrWG5G3w6+uGcqUiU5dI7E1KM+h00iOVblSOb3AKk/2vTCbtFQVJQYMy6Lz5g8zqJZcozyeseaKUiMBRKvdMRazAHr5M3lhNmMszPaJZ23Fi0kinj72i3w9D64ZyzJZaepP9YTWY3UKvJJUgW+JBwSjCNGtqh5ddxqMYTgjpqO246jnjGUcNXvXqBJ67al2BzIlLUPLZXppEchgriNkUmxKgXN73/XATMpVzKI08KaWeQOS+km1+Bxbf16YtBVVNO8USlxKVV21MIz4bGwIHBvuDfFby+i7xomsxVG0yBW0lDtbxHYnk2PkecJoqxtfmd0tlZrs3cYkSgy+ehnqYX0gTUkw2tv4Cwtba2pR8sH8lmkWjgFGLloxuXexPX7I8+fzxDpqsTVMtNJJOprHWNZYwNSA6hY7cePcC3GIUEsDzRUkIeISyaGdLeEk2uFO/zPx2GLNQ5tULnBiF07oxIXIxn3x/tHT5bUXWtodM5l0CaEKjkWN2G/jANvt88Ag8M9gKNMs7dZZSvGsjtK00NWjMFkiMTWsp9Rv1BBBx1mFGEMsckHeBQF75pFBTjk+Y8Qte3ywU7LNHJ2m7NuGOoTVSqp6KEBA912a3vOJ0uoTZkk9Ya5DnfjAmqZh4ZU+z9gfmcLDeataeOxP7sdPU4WIE9ZHpKl7aquSjyrK5oFVplrLpqBNjoby6/zxU6iVM6yATRL9dHeZAVuQwFpF+Qv/wCgeeLR7bUeTKMtEMgSUVTFPFpJYLtY+eM+7DVc8VZUwMpBBDhX57zre/n192HUnpM7WrsxcP6f25+sYfVK7IxijBN2VRqbz3PpiTm0slVBQVTszB4e7PlrjOk2HS66D8ccZlQmlzGWmp4GNOGVh0LIQCoJ6bED3jHbxv8AsupQ07QrDVrKqEk6FcMpF+u6x47qwrV5HcTW8LtCalPceh+cGheg5wd7OLFNFLHKup4JRNGT0DAq34hMAtQ3vgp2dkZcwfSTZoX1eQ0+Pf8AyjGXSSHn0/iiI+lbH6yzA2UpswPOw452J35t8hiLSQRHMVq5R9XRh6gtbgKvF/UkD44kIpaaKJWUd4yoha9tz1I6Y6MFPKsuWQy94GDNUSgaS7BWKADooYA2O52JA2AZ1wSJ8VvVWG7mA6LNasV9FLPOxSOaPUAbAgML7DB2CcR08iTXLCcw3sAAbsP9A/DEaHKqWIiGeMCS9mZmuPPb7N9uqg8+mHK1QP2uLXIm71beZeNvyY4DpdtisgEZ4syOFZePoZ5HVOIp0IvqqQCSOLx7H/4YGySCPNJXbvVjSqZjoXf7VxsecPQyhzUtrB/rML/C7Afg4xGzWhq6itEkFFUVKWS4ihZvujqML2jyx98SHhTlXb4r+xP1j+UUrVMpYLIzwBXWKNdRfxAW9OfXEpcogEzGVtD6NZ4Ubi9t7HYXv7uPMXSZHmbTAHK6tVZgBqpm8/dgzOtbJmdSslDW/RmdyksVOZARqsD9g8jfrgGqRyvsTbd2L7kYdR2yOPrG5MsWSmkH2FQghnIXax4sd9J38jffm4j9mLJ7R8qgJZPo7OkMYUWeMxMwl1cEsSTa22w3tsUrYnWmcUNKyzvCusaVjMZZb6ySF0qL+K/B8tWw7sjX0s3bLI6Snc1T07zaqwk2a8bEonUoDvc9SbAA72aOuyssHEz9VcttQIbntNQzhj9JT+GOnqcLCzliKlPF/wBMfmcLF57wcqftno58xy/KKSmQNJJVsoB2AuhFz88U3KMizXLqxY6iqpJRIAsQEwDPZhYDXpJFuLA841PtmyrJlTPwKm59wK3xlXaViKuKBTO1REpYGPpICAL+VtLfhhKbiyqOcw7EPvVuMesKZtqdacjSoN1Zm9LG++33wN/TDdJTJXivpU2WSA2I6Mro3+m2A1RmmY5hURPVNB4AQEiiC3vuWKr94nk+7jBjsrLUq9VVTWCBRErAgsZHYG29wToVzb3X5x22l8kie09goRcn8v8AqMxdn6SNC7TtUmMDvhAA4Qm9gbEW2B3J+HFzseWmOlnho6NKUzRWS8gLsxVrXA434917C+GZoRUTIJJYxGkZF2I1MSTcFXI2sTsAeouQcPV+ZCOJKaCRFKBAzb30giwBIuTcBiSBxYC1yc1aX3jdweZo3+JGxThsgg4A5lHbMMxiaJBPFJLp1LpOtlO+23DXHHuxbadTRZ89U4tA9R3jRm4ZQWD2t08JIth+WrlhaR6eFKdJCWZ6aIIrXO9yu5+JwMYxAhmbSwbUWtYnz6YVqNVWrKV+eIWjT3aitwF2gjoTyc57d+JOakpo7d5VTTOL+KNFgBA/tWLH5DDKVEoq6iWSDwORpQRhxpC6d9VxwAd8RQiOzMjHU/UykfDHgp41PezeML1Zm29+CDVIn8tcfrF/w2yxSNRZn4AYxFmNbUzxrFGumENqKggKSONlsMcT5lVrphaJEGm4RiTb4E+vlgfm9ZGoEVJdVH3rny6fPAe5LX5J5viwaiw9c4i6fBaLEAYZx7yfrLLHWzMGBpVe/wD4ahT+uEK2sW4EKIWG31QBwEoauWlfSjBUfZsWKKdiNTShrcawG+PGPNqbeTK7fDNNUceWIA7Q5hXQ0qlpdy1rFb3PXUDycTfZsxPbTLDNRLG0hkKTKpQMO7be3BvgV2skknqBErXEMZkkuwXa9uNr88Dz9MEfZjW1NT2zyeKeTVHEJFQW/u2w0Ftg9ZlDYC2Bj3ADp3m05ybVKfw/1OFhZwQKlBpv9WOnqcLFMslf9p+YR5fHlb1H7p5pEf0Gkb2674qVfRU+ZgVkM4jqXQBpQDJHMBwSBuGtyRqB8gdyY9t1R9FpMmmMcU2iokskqalPgFrj/fTGPU1fVUZtTVMsVzuqvZeflhdTYWAvofzPMrODyD2Mvy5ESNNXWwiICzdykjm1t7agqj3/AJ9S2W1eVofoJjEFNENMSsbg3PiYn/uJA324FrWtjNY89zBKlWqaqSbuz4gXuD7rbfHFnkikejWugtNAw16wOBfe/lijXMzIBmN8Pp3ORcRnjH/ZeZsqEgvT1GlbXsTqBHvG/wCeAlRG6TGJkDqp/d21fEA4A0+cVdG+lCwsL6NdxxfjBaTtOXoEE1DTvM5HdE7qPUjnGU3mkjeSfnNXTaL8Mx2IMH4ARLFASZI42VhurI5U/Ag2/DDqyVK6e7qZioO6yaJNvebf7GOafMkqK2hp51oHikRzK8CsNNrkW8jt5YhRZsz5dU1CKElikQJGD4dLE7ne99sQ3W9u/wCsYtCufy47epxJLgOQJkpFsOSrxnjra4w1JTw7Xp0YW5SrG58xcbefGIYr62ekqKoRxaYiBITe4DbDrvxiZVipy7KqauqFtJK+wRraRbUDffkYkCwIyB9/OSbThOm4g5xj4xkUAqBYUzsP7uaMn88NnIQXDdxXCM/+Qn88SJat5aOSsmdhHHMIRc732NvTa5+GGKitginnhKyMYXKEgix8QFx5+f8A+4kWbPQff+ZBBYo9mwzmTKKTYLHWE23uUBB+ePTBDQxNIwrEjUXuZ1G3uGJkdLUS1j08kHdiJQ7kkEWPA8Pnv8sVjtXWrEWoIGBI/eFT7sX0KbGxxM/V3FOm/JMG1c2X1NU9RM9VJc3CqirYb2FyTi0ey+akbtnQR09GEa8h1vIWb922KzRZFUVVMKgywxqwuqve7b82A4xZPZmskXbrLqSeGNJKYzgkKLk6De5626e/1xrOpC9pkJcrNtXuJsGetpq0/h/qcLHGftarj2v9UOfecLAesT1lR9uCB6TKFMyRXlm8Tmw+wOu/uxjBA2IIIsCbb23x9Y1NFS1iAVlNBOEJ0iaMPb3XxEPZ/JTf/lGXm3+Fj/li5bMDGJEpk5ny1Ho1RtKgZEILKH0lh1F+l+MGuz+djL5poJVDUErEtE3i07/j0v8APH0X/R/IyCf2Nl2/N6SP+WE/ZzI7G+S5bcf4WP8AljzOGGCJEoZm4TJ81iEskMX1u/eILEkjzHu64j1nZNJVApJLKBcB1ta/kRzz5Y1JMjyiEBY8qoUXoFgQW/DHSZTlouUy+kW+xtCo2+WM9tKQco2IynVWVgZPWYvL2cqoVHeU0zAXF08XTEN6DuVcMkyKT4gWsDuPTG7DLMvFz9Cph/7S48fKcsZLPl9KV8jCp/THRTZyYseJnkTD4iY6WelRAsM7KX5vsbixwYkzlHoqeJ6WGVacoUV9RAIFgd9jzjVWyPKDscrordB9HT+WPRkmUqbrldECN7iBB+mOnTZ7yLaxH7r6zITmVDLLLJPlFM7yMXkOpjcm9zvfzOOJqykl1MmT046uQdub+XnjX2yTKGuzZXRH306fywhkuVKthltHY7ECBR+mPLphnv8AvKW1KnsvqZh2ddp2gjeKiiiimdAhdfEVUAgb+nTbrim1K6ZdS1CzFkDM63G53IN+oO3lj6Zk7N5FIrWyfL1LAjUKWO4Pn9nEKHsblK6/qISNIXekp9iOv7vnbr5nDKyla4AgGUsxaYtkmcx9xTUkgqzUIe7hSBVIa+wG/GCfs2qHqvaHTzyAhn70kXBO0ZAv641p+yWUlVH0SnUgWutJBvv/AA8SctyDL8tn7+npafvBw4p4lYX5sVQHFz6gsu0ymvSqjl17mR8/IFZHdeYx5+ZwsSczy2esqFkjkjUKgUhhfqT+uFgsV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09234" y="-427038"/>
            <a:ext cx="12573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ransition spd="slow" advTm="30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0"/>
          </a:gra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Other Fun </a:t>
            </a:r>
            <a:r>
              <a:rPr lang="en-US" dirty="0" err="1" smtClean="0">
                <a:solidFill>
                  <a:schemeClr val="bg1"/>
                </a:solidFill>
              </a:rPr>
              <a:t>Facks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0"/>
          </a:gradFill>
        </p:spPr>
        <p:txBody>
          <a:bodyPr/>
          <a:lstStyle/>
          <a:p>
            <a:r>
              <a:rPr lang="en-US" dirty="0" smtClean="0"/>
              <a:t>Jupiter is the most massive planet!</a:t>
            </a:r>
          </a:p>
          <a:p>
            <a:r>
              <a:rPr lang="en-US" dirty="0" smtClean="0"/>
              <a:t>If it was 80 times more massive it would be considered a star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Jupiter</a:t>
            </a:r>
            <a:r>
              <a:rPr lang="en-US" dirty="0" smtClean="0"/>
              <a:t> has 4 moons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Europa,  ganuyered, and callisto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That’s all it named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Jupiter looks like a star at night but it’s really Jupiter in the sky. </a:t>
            </a: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More fun facts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Jupiter comes close to earth every 12 years.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Ganymede (moon) is the biggest out of all the moons.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2003 scientist discovered 23 more moon surrounding  Jupiter this happened because of it’s opposition.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Jupiter has no solid surface</a:t>
            </a:r>
          </a:p>
        </p:txBody>
      </p:sp>
    </p:spTree>
  </p:cSld>
  <p:clrMapOvr>
    <a:masterClrMapping/>
  </p:clrMapOvr>
  <p:transition spd="slow" advTm="30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Jupiter’s Temp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Jupiter’s tempiture is very cold</a:t>
            </a:r>
          </a:p>
          <a:p>
            <a:r>
              <a:rPr lang="en-US" dirty="0" smtClean="0"/>
              <a:t>Our space ship is covered with duct tape and aluminum foil in our rocket ship.</a:t>
            </a:r>
          </a:p>
          <a:p>
            <a:r>
              <a:rPr lang="en-US" dirty="0" smtClean="0"/>
              <a:t>We may by a portable</a:t>
            </a:r>
            <a:endParaRPr lang="en-US" dirty="0"/>
          </a:p>
        </p:txBody>
      </p:sp>
    </p:spTree>
  </p:cSld>
  <p:clrMapOvr>
    <a:masterClrMapping/>
  </p:clrMapOvr>
  <p:transition spd="slow" advTm="30000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7772400" cy="914400"/>
          </a:xfr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00B0F0"/>
              </a:gs>
              <a:gs pos="88000">
                <a:srgbClr val="E81766"/>
              </a:gs>
              <a:gs pos="100000">
                <a:srgbClr val="A603AB"/>
              </a:gs>
            </a:gsLst>
            <a:lin ang="4200000" scaled="0"/>
          </a:gradFill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/>
          <a:lstStyle/>
          <a:p>
            <a:r>
              <a:rPr lang="en-US" dirty="0" smtClean="0"/>
              <a:t>Jupiter’s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3000000" scaled="0"/>
          </a:gradFill>
        </p:spPr>
        <p:txBody>
          <a:bodyPr/>
          <a:lstStyle/>
          <a:p>
            <a:r>
              <a:rPr lang="en-US" dirty="0" smtClean="0"/>
              <a:t>Jupiter has no surface, it is a gas  giant.</a:t>
            </a:r>
          </a:p>
          <a:p>
            <a:r>
              <a:rPr lang="en-US" dirty="0" smtClean="0"/>
              <a:t>We will orbit it until we find a space we would like to live in for a bit.</a:t>
            </a:r>
          </a:p>
          <a:p>
            <a:r>
              <a:rPr lang="en-US" dirty="0" smtClean="0"/>
              <a:t>We will keep moving around when we find every thing there is to know about Jupiter, then we will return to Earth.</a:t>
            </a:r>
            <a:endParaRPr lang="en-US" dirty="0"/>
          </a:p>
        </p:txBody>
      </p:sp>
    </p:spTree>
  </p:cSld>
  <p:clrMapOvr>
    <a:masterClrMapping/>
  </p:clrMapOvr>
  <p:transition spd="slow" advTm="30000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Program Files\Microsoft Office\MEDIA\CAGCAT10\j030107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By: Kelli and Jaydah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noFill/>
          <a:ln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  <a:tileRect l="-100000" t="-100000"/>
            </a:gradFill>
          </a:ln>
        </p:spPr>
        <p:txBody>
          <a:bodyPr/>
          <a:lstStyle/>
          <a:p>
            <a:r>
              <a:rPr lang="en-US" dirty="0" smtClean="0"/>
              <a:t>What three interesting facts did you learn about Jupiter throughout this powerpoint?</a:t>
            </a:r>
          </a:p>
          <a:p>
            <a:r>
              <a:rPr lang="en-US" dirty="0" smtClean="0"/>
              <a:t> Do you know all the moon names?</a:t>
            </a:r>
          </a:p>
          <a:p>
            <a:r>
              <a:rPr lang="en-US" dirty="0" smtClean="0"/>
              <a:t>Do you know all the planets in order counting three of the dwarf planets? </a:t>
            </a:r>
          </a:p>
          <a:p>
            <a:r>
              <a:rPr lang="en-US" dirty="0" smtClean="0"/>
              <a:t>Did you enjoy our powerpoint?</a:t>
            </a:r>
            <a:endParaRPr lang="en-US" dirty="0"/>
          </a:p>
        </p:txBody>
      </p:sp>
    </p:spTree>
  </p:cSld>
  <p:clrMapOvr>
    <a:masterClrMapping/>
  </p:clrMapOvr>
  <p:transition spd="slow" advTm="30000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231</TotalTime>
  <Words>420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Slide 1</vt:lpstr>
      <vt:lpstr>Size Of Planet</vt:lpstr>
      <vt:lpstr>Location of Jupiter in the Solar System</vt:lpstr>
      <vt:lpstr>Atmosphere</vt:lpstr>
      <vt:lpstr>Other Fun Facks</vt:lpstr>
      <vt:lpstr>More fun facts</vt:lpstr>
      <vt:lpstr>Jupiter’s Temp</vt:lpstr>
      <vt:lpstr>Jupiter’s Surface</vt:lpstr>
      <vt:lpstr> By: Kelli and Jaydah</vt:lpstr>
      <vt:lpstr>About our spacecraft</vt:lpstr>
      <vt:lpstr>Thanks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Jupiter By: Kelli and Jaydah </dc:title>
  <dc:creator>Baizel-Dafnis Jaydah</dc:creator>
  <cp:lastModifiedBy>Jill Hoppe</cp:lastModifiedBy>
  <cp:revision>28</cp:revision>
  <dcterms:created xsi:type="dcterms:W3CDTF">2010-09-21T18:47:56Z</dcterms:created>
  <dcterms:modified xsi:type="dcterms:W3CDTF">2010-10-05T19:10:49Z</dcterms:modified>
</cp:coreProperties>
</file>