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3971" autoAdjust="0"/>
    <p:restoredTop sz="94660"/>
  </p:normalViewPr>
  <p:slideViewPr>
    <p:cSldViewPr>
      <p:cViewPr varScale="1">
        <p:scale>
          <a:sx n="82" d="100"/>
          <a:sy n="82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4C72-201D-4235-9F0B-7B21148B4EA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520A3-55EE-4E1E-B204-F30E9F8B2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69.42.73.10/netfu/tmp20024/coollogo_com-237284098.png" TargetMode="External"/><Relationship Id="rId3" Type="http://schemas.openxmlformats.org/officeDocument/2006/relationships/image" Target="../media/image2.gif"/><Relationship Id="rId7" Type="http://schemas.openxmlformats.org/officeDocument/2006/relationships/image" Target="../media/image4.png"/><Relationship Id="rId2" Type="http://schemas.openxmlformats.org/officeDocument/2006/relationships/hyperlink" Target="http://www.animationfactory.com/en/search/close-up.html?&amp;oid=4961482&amp;s=1&amp;sc=1&amp;st=11&amp;q=venus&amp;spage=1&amp;hoid=514019f29680e024b3963bf21c7ecdc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phrodite.cooltext.com/d.php?renderid=471131580&amp;extension=png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atlas.cooltext.com/d.php?renderid=471131446&amp;extension=png" TargetMode="External"/><Relationship Id="rId9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hyperlink" Target="http://www.animationfactory.com/en/search/close-up.html?&amp;oid=4953335&amp;s=26&amp;sc=26&amp;st=2206&amp;q=space%20ship&amp;spage=2&amp;hoid=4ad80550c657702875e4f60db9f238d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gif"/><Relationship Id="rId4" Type="http://schemas.openxmlformats.org/officeDocument/2006/relationships/hyperlink" Target="http://www.animationfactory.com/en/search/close-up.html?&amp;oid=11823894&amp;s=1&amp;sc=1&amp;st=2278&amp;q=parts%20of%20space%20ship&amp;spage=1&amp;hoid=3a054f0101a690c5a28dd703342cc812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hyperlink" Target="http://www.animationfactory.com/en/search/close-up.html?&amp;oid=4962994&amp;s=1&amp;sc=1&amp;st=3&amp;q=distance&amp;spage=1&amp;hoid=da7d68ec0c09425b3f16c1232073d6d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://174.123.175.226/netfu/tmp20021/coollogo_com-29818854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animationfactory.com/en/search/close-up.html?&amp;oid=4938569&amp;s=1&amp;sc=1&amp;st=8&amp;q=Size&amp;spage=1&amp;hoid=1f1b365c786e6e902b9c7a7d184f8a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11.gif"/><Relationship Id="rId2" Type="http://schemas.openxmlformats.org/officeDocument/2006/relationships/hyperlink" Target="http://www.animationfactory.com/en/search/close-up.html?&amp;oid=4948360&amp;s=1&amp;sc=1&amp;st=21&amp;q=Location&amp;spage=1&amp;hoid=cfd9a2d61f135ff7af2696fe3e40c25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imationfactory.com/en/search/close-up.html?&amp;oid=4953210&amp;s=1&amp;sc=1&amp;st=21&amp;q=Location&amp;spage=1&amp;hoid=d239c2660c95bd91d3ea070fd5f06a47" TargetMode="External"/><Relationship Id="rId5" Type="http://schemas.openxmlformats.org/officeDocument/2006/relationships/image" Target="../media/image10.gif"/><Relationship Id="rId4" Type="http://schemas.openxmlformats.org/officeDocument/2006/relationships/hyperlink" Target="http://www.animationfactory.com/en/search/close-up.html?&amp;oid=4966310&amp;s=1&amp;sc=1&amp;st=21&amp;q=Location&amp;spage=1&amp;hoid=aa6af770a38ef00a7b37b3bd69bd72e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://www.animationfactory.com/en/search/close-up.html?&amp;oid=4951723&amp;s=26&amp;sc=26&amp;st=103&amp;q=rocky&amp;spage=2&amp;hoid=2a51fb12990012f2a983d23f5a9f02fb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animationfactory.com/en/search/close-up.html?&amp;oid=4966265&amp;s=1&amp;sc=1&amp;st=4&amp;q=gravity&amp;spage=1&amp;hoid=8179f7e93280b1b561bd49030c37e79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http://www.animationfactory.com/en/search/close-up.html?&amp;oid=4943346&amp;s=1&amp;sc=1&amp;st=18&amp;q=temperature&amp;spage=1&amp;hoid=bf581f22859b019cd8bb9e785cfb50e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hyperlink" Target="http://www.animationfactory.com/en/search/close-up.html?&amp;oid=4939769&amp;s=1&amp;sc=1&amp;st=2043&amp;q=space&amp;spage=1&amp;hoid=23da1db58f97232fbed2b8123fad7ebb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lar System Lined Up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67000" cy="2667003"/>
          </a:xfrm>
          <a:prstGeom prst="rect">
            <a:avLst/>
          </a:prstGeom>
          <a:noFill/>
        </p:spPr>
      </p:pic>
      <p:pic>
        <p:nvPicPr>
          <p:cNvPr id="1028" name="Picture 4" descr="http://atlas.cooltext.com/rendered/cooltext471131446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286000"/>
            <a:ext cx="5318097" cy="5033590"/>
          </a:xfrm>
          <a:prstGeom prst="rect">
            <a:avLst/>
          </a:prstGeom>
          <a:noFill/>
        </p:spPr>
      </p:pic>
      <p:pic>
        <p:nvPicPr>
          <p:cNvPr id="6" name="Picture 2" descr="Solar System Lined Up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0"/>
            <a:ext cx="2667000" cy="2667003"/>
          </a:xfrm>
          <a:prstGeom prst="rect">
            <a:avLst/>
          </a:prstGeom>
          <a:noFill/>
        </p:spPr>
      </p:pic>
      <p:pic>
        <p:nvPicPr>
          <p:cNvPr id="1030" name="Picture 6" descr="http://aphrodite.cooltext.com/rendered/cooltext471131580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" y="4953000"/>
            <a:ext cx="5594927" cy="870909"/>
          </a:xfrm>
          <a:prstGeom prst="rect">
            <a:avLst/>
          </a:prstGeom>
          <a:noFill/>
        </p:spPr>
      </p:pic>
      <p:pic>
        <p:nvPicPr>
          <p:cNvPr id="12292" name="Picture 4" descr="Image by FlamingText.com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38801" y="5181600"/>
            <a:ext cx="3505199" cy="50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Ship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Has very thick metal if to sustain heat.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 Set of wings with boosters.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 escape pods with boosters for close up examination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Ship without landing gear so it wont melt if landed</a:t>
            </a:r>
          </a:p>
          <a:p>
            <a:endParaRPr lang="en-US" dirty="0"/>
          </a:p>
        </p:txBody>
      </p:sp>
      <p:pic>
        <p:nvPicPr>
          <p:cNvPr id="2050" name="Picture 2" descr="Boy on coin-op ride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797"/>
            <a:ext cx="1981200" cy="1981203"/>
          </a:xfrm>
          <a:prstGeom prst="rect">
            <a:avLst/>
          </a:prstGeom>
          <a:noFill/>
        </p:spPr>
      </p:pic>
      <p:pic>
        <p:nvPicPr>
          <p:cNvPr id="5" name="Picture 2" descr="Space Ship Fly By Sound Effec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6800"/>
            <a:ext cx="24384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Big Q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What is Shadi’s name?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No, just kidding! What is the closest planet in size to Venus? Figure it out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Ask Questions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Any questions anybody.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Credits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power point was created By: Shadi Ali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Speed and Spider made By: Logan Richardson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Falcon made By Logan and Shadi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Please no flash photography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 TOUCHING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Enjoy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sz="4100" dirty="0" smtClean="0">
                <a:solidFill>
                  <a:srgbClr val="FFFF00"/>
                </a:solidFill>
              </a:rPr>
              <a:t>Venus is the second closest planet to the Sun</a:t>
            </a:r>
          </a:p>
          <a:p>
            <a:r>
              <a:rPr lang="en-US" sz="4100" dirty="0" smtClean="0">
                <a:solidFill>
                  <a:srgbClr val="FFFF00"/>
                </a:solidFill>
              </a:rPr>
              <a:t>The distance from Earth to Venus is not that far away but may take a month to get there.  </a:t>
            </a:r>
          </a:p>
          <a:p>
            <a:r>
              <a:rPr lang="en-US" sz="4100" dirty="0" smtClean="0">
                <a:solidFill>
                  <a:srgbClr val="FFFF00"/>
                </a:solidFill>
              </a:rPr>
              <a:t>A month may take a lot of fuel if traveling in light speed.</a:t>
            </a:r>
          </a:p>
          <a:p>
            <a:r>
              <a:rPr lang="en-US" sz="4100" dirty="0" smtClean="0">
                <a:solidFill>
                  <a:srgbClr val="FFFF00"/>
                </a:solidFill>
              </a:rPr>
              <a:t>By estimation the amount of fuel may be 3 to 4 gallons.</a:t>
            </a:r>
          </a:p>
          <a:p>
            <a:r>
              <a:rPr lang="en-US" sz="4100" dirty="0" smtClean="0">
                <a:solidFill>
                  <a:srgbClr val="FFFF00"/>
                </a:solidFill>
              </a:rPr>
              <a:t>We may need 45 gallons of water and 40 pounds of rice and chicken if hoping to survive</a:t>
            </a:r>
          </a:p>
          <a:p>
            <a:r>
              <a:rPr lang="en-US" sz="4100" dirty="0" smtClean="0">
                <a:solidFill>
                  <a:srgbClr val="FFFF00"/>
                </a:solidFill>
              </a:rPr>
              <a:t>The planet Venus is planet on the left of earth.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Athlete Runn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876798"/>
            <a:ext cx="1981199" cy="1981202"/>
          </a:xfrm>
          <a:prstGeom prst="rect">
            <a:avLst/>
          </a:prstGeom>
          <a:noFill/>
        </p:spPr>
      </p:pic>
      <p:pic>
        <p:nvPicPr>
          <p:cNvPr id="1028" name="Picture 4" descr="Image by FlamingText.co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0"/>
            <a:ext cx="4343400" cy="16802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Size of Planet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size of Venus is still yet not revealed.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But the size of Venus is the size of Earth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They are twins especially when it comes to size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size of Earth and Venus may have their differences but are close in size.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8194" name="Picture 2" descr="Carpenter Working On House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952998"/>
            <a:ext cx="1905000" cy="1905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Location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planet Venus is the second closest planet to the Sun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It is the second planet to the earth on the left side.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distance by traveling in space may take a month.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170" name="Picture 2" descr="Santa's Workshop Greet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5105398"/>
            <a:ext cx="1752600" cy="1752602"/>
          </a:xfrm>
          <a:prstGeom prst="rect">
            <a:avLst/>
          </a:prstGeom>
          <a:noFill/>
        </p:spPr>
      </p:pic>
      <p:pic>
        <p:nvPicPr>
          <p:cNvPr id="7172" name="Picture 4" descr="Easy Street Sign Rotating Animated Clipart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562599"/>
            <a:ext cx="1295400" cy="1295402"/>
          </a:xfrm>
          <a:prstGeom prst="rect">
            <a:avLst/>
          </a:prstGeom>
          <a:noFill/>
        </p:spPr>
      </p:pic>
      <p:pic>
        <p:nvPicPr>
          <p:cNvPr id="7174" name="Picture 6" descr="Woman scientist holding globe Animated Clipart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5638799"/>
            <a:ext cx="1219200" cy="121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Surface composition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surface of Venus is hot.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surface of Venus is so hot that it may burn metal.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surface of Venus must be more than 200 degrees to be able to melt metal.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will need very strong metal and the same type of suits.</a:t>
            </a:r>
          </a:p>
          <a:p>
            <a:endParaRPr lang="en-US" dirty="0"/>
          </a:p>
        </p:txBody>
      </p:sp>
      <p:pic>
        <p:nvPicPr>
          <p:cNvPr id="6146" name="Picture 2" descr="Metal detector scanning barren ground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75576" y="5029200"/>
            <a:ext cx="2000250" cy="1810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Atmosphere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atmosphere of this planet is so thick it can make pancakes out of anything.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You’ll need very strong metal and atmosphere resistant suit if you are hoping to land on this planet.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You probably need to make hovercrafts to land if you don’t want to risk your ship like us</a:t>
            </a:r>
            <a:r>
              <a:rPr lang="en-US" dirty="0" smtClean="0"/>
              <a:t>.</a:t>
            </a:r>
          </a:p>
        </p:txBody>
      </p:sp>
      <p:pic>
        <p:nvPicPr>
          <p:cNvPr id="5122" name="Picture 2" descr="Sphere Orbiting Gravity Well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200" y="5181600"/>
            <a:ext cx="14478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Mission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Our mission is to, if possible, find and capture a alien life form.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 descr="Secret agent taking pictures of documents Animated Clipart&#10;&#10;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8194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Temperature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surface of Venus is like a stove set to about 200 or more.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heat is strong enough to melt metal.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It is so strong that if you stay there long enough you can be baked.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8" name="Picture 2" descr="Thermometer Bursting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72402" y="5486400"/>
            <a:ext cx="1371598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Other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Ship will have to be able to resist burning temperatures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Suites will have to be able to withstand extreme weather without being destroyed.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Will have to have escape pods and let ship hover around atmosphere if we don’t want to risk it melting.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124" name="Picture 4" descr="Robotic Vehicle Grabbing Samples Animated Clipart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724400"/>
            <a:ext cx="22098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480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Size of Planet</vt:lpstr>
      <vt:lpstr>Location</vt:lpstr>
      <vt:lpstr>Surface composition</vt:lpstr>
      <vt:lpstr>Atmosphere </vt:lpstr>
      <vt:lpstr>Mission</vt:lpstr>
      <vt:lpstr>Temperature</vt:lpstr>
      <vt:lpstr>Other </vt:lpstr>
      <vt:lpstr>Ship</vt:lpstr>
      <vt:lpstr>Big Q</vt:lpstr>
      <vt:lpstr>Ask Questions</vt:lpstr>
      <vt:lpstr>Credits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Shadi N</dc:creator>
  <cp:lastModifiedBy>Jill Hoppe</cp:lastModifiedBy>
  <cp:revision>14</cp:revision>
  <dcterms:created xsi:type="dcterms:W3CDTF">2010-09-28T19:00:30Z</dcterms:created>
  <dcterms:modified xsi:type="dcterms:W3CDTF">2010-10-07T18:50:12Z</dcterms:modified>
</cp:coreProperties>
</file>